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19" r:id="rId5"/>
    <p:sldId id="335" r:id="rId6"/>
    <p:sldId id="354" r:id="rId7"/>
    <p:sldId id="370" r:id="rId8"/>
    <p:sldId id="367" r:id="rId9"/>
    <p:sldId id="332" r:id="rId10"/>
    <p:sldId id="334" r:id="rId11"/>
    <p:sldId id="340" r:id="rId12"/>
    <p:sldId id="339" r:id="rId13"/>
    <p:sldId id="343" r:id="rId14"/>
    <p:sldId id="341" r:id="rId15"/>
    <p:sldId id="347" r:id="rId16"/>
    <p:sldId id="345" r:id="rId17"/>
    <p:sldId id="350" r:id="rId18"/>
    <p:sldId id="348" r:id="rId19"/>
    <p:sldId id="368" r:id="rId20"/>
    <p:sldId id="369" r:id="rId21"/>
    <p:sldId id="351" r:id="rId22"/>
    <p:sldId id="352" r:id="rId23"/>
    <p:sldId id="326" r:id="rId24"/>
    <p:sldId id="358" r:id="rId25"/>
    <p:sldId id="333" r:id="rId26"/>
    <p:sldId id="372" r:id="rId27"/>
  </p:sldIdLst>
  <p:sldSz cx="9144000" cy="5143500" type="screen16x9"/>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1F"/>
    <a:srgbClr val="533B70"/>
    <a:srgbClr val="246323"/>
    <a:srgbClr val="2C7F2B"/>
    <a:srgbClr val="2104B0"/>
    <a:srgbClr val="2605CD"/>
    <a:srgbClr val="FCC641"/>
    <a:srgbClr val="404040"/>
    <a:srgbClr val="BFBFBF"/>
    <a:srgbClr val="BEB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6E7D57-227F-432E-B60B-7CE5EAEE75B3}" v="21" dt="2020-11-23T15:38:13.004"/>
  </p1510:revLst>
</p1510:revInfo>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78003" autoAdjust="0"/>
  </p:normalViewPr>
  <p:slideViewPr>
    <p:cSldViewPr snapToObjects="1">
      <p:cViewPr varScale="1">
        <p:scale>
          <a:sx n="82" d="100"/>
          <a:sy n="82" d="100"/>
        </p:scale>
        <p:origin x="992" y="80"/>
      </p:cViewPr>
      <p:guideLst>
        <p:guide orient="horz" pos="157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p:cViewPr varScale="1">
        <p:scale>
          <a:sx n="56" d="100"/>
          <a:sy n="56"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6332"/>
          </a:xfrm>
          <a:prstGeom prst="rect">
            <a:avLst/>
          </a:prstGeom>
        </p:spPr>
        <p:txBody>
          <a:bodyPr vert="horz" lIns="92409" tIns="46205" rIns="92409" bIns="46205" rtlCol="0"/>
          <a:lstStyle>
            <a:lvl1pPr algn="l">
              <a:defRPr sz="1200"/>
            </a:lvl1pPr>
          </a:lstStyle>
          <a:p>
            <a:endParaRPr lang="nl-NL"/>
          </a:p>
        </p:txBody>
      </p:sp>
      <p:sp>
        <p:nvSpPr>
          <p:cNvPr id="3" name="Tijdelijke aanduiding voor datum 2"/>
          <p:cNvSpPr>
            <a:spLocks noGrp="1"/>
          </p:cNvSpPr>
          <p:nvPr>
            <p:ph type="dt" sz="quarter" idx="1"/>
          </p:nvPr>
        </p:nvSpPr>
        <p:spPr>
          <a:xfrm>
            <a:off x="3777608" y="1"/>
            <a:ext cx="2889938" cy="496332"/>
          </a:xfrm>
          <a:prstGeom prst="rect">
            <a:avLst/>
          </a:prstGeom>
        </p:spPr>
        <p:txBody>
          <a:bodyPr vert="horz" lIns="92409" tIns="46205" rIns="92409" bIns="46205" rtlCol="0"/>
          <a:lstStyle>
            <a:lvl1pPr algn="r">
              <a:defRPr sz="1200"/>
            </a:lvl1pPr>
          </a:lstStyle>
          <a:p>
            <a:fld id="{C0DAF6E3-AD42-4EE9-A1B7-846C612D0537}" type="datetimeFigureOut">
              <a:rPr lang="nl-NL" smtClean="0"/>
              <a:t>24-11-2020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2409" tIns="46205" rIns="92409" bIns="4620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8" y="9428583"/>
            <a:ext cx="2889938" cy="496332"/>
          </a:xfrm>
          <a:prstGeom prst="rect">
            <a:avLst/>
          </a:prstGeom>
        </p:spPr>
        <p:txBody>
          <a:bodyPr vert="horz" lIns="92409" tIns="46205" rIns="92409" bIns="46205" rtlCol="0" anchor="b"/>
          <a:lstStyle>
            <a:lvl1pPr algn="r">
              <a:defRPr sz="1200"/>
            </a:lvl1pPr>
          </a:lstStyle>
          <a:p>
            <a:fld id="{B3C4CD49-C4CC-4792-A03B-DBDCCDBF40F1}" type="slidenum">
              <a:rPr lang="nl-NL" smtClean="0"/>
              <a:t>‹nr.›</a:t>
            </a:fld>
            <a:endParaRPr lang="nl-NL"/>
          </a:p>
        </p:txBody>
      </p:sp>
    </p:spTree>
    <p:extLst>
      <p:ext uri="{BB962C8B-B14F-4D97-AF65-F5344CB8AC3E}">
        <p14:creationId xmlns:p14="http://schemas.microsoft.com/office/powerpoint/2010/main" val="271938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2409" tIns="46205" rIns="92409" bIns="46205" rtlCol="0"/>
          <a:lstStyle>
            <a:lvl1pPr algn="l">
              <a:defRPr sz="1200"/>
            </a:lvl1pPr>
          </a:lstStyle>
          <a:p>
            <a:endParaRPr lang="en-US"/>
          </a:p>
        </p:txBody>
      </p:sp>
      <p:sp>
        <p:nvSpPr>
          <p:cNvPr id="3" name="Date Placeholder 2"/>
          <p:cNvSpPr>
            <a:spLocks noGrp="1"/>
          </p:cNvSpPr>
          <p:nvPr>
            <p:ph type="dt" idx="1"/>
          </p:nvPr>
        </p:nvSpPr>
        <p:spPr>
          <a:xfrm>
            <a:off x="3777608" y="1"/>
            <a:ext cx="2889938" cy="496332"/>
          </a:xfrm>
          <a:prstGeom prst="rect">
            <a:avLst/>
          </a:prstGeom>
        </p:spPr>
        <p:txBody>
          <a:bodyPr vert="horz" lIns="92409" tIns="46205" rIns="92409" bIns="46205" rtlCol="0"/>
          <a:lstStyle>
            <a:lvl1pPr algn="r">
              <a:defRPr sz="1200"/>
            </a:lvl1pPr>
          </a:lstStyle>
          <a:p>
            <a:fld id="{D7387CCE-2FF8-4C4F-814C-EE6E76026263}" type="datetimeFigureOut">
              <a:rPr lang="en-US" smtClean="0"/>
              <a:t>11/24/2020</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2409" tIns="46205" rIns="92409" bIns="46205"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2409" tIns="46205" rIns="92409" bIns="462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2409" tIns="46205" rIns="92409" bIns="46205" rtlCol="0" anchor="b"/>
          <a:lstStyle>
            <a:lvl1pPr algn="l">
              <a:defRPr sz="1200"/>
            </a:lvl1pPr>
          </a:lstStyle>
          <a:p>
            <a:endParaRPr lang="en-US"/>
          </a:p>
        </p:txBody>
      </p:sp>
      <p:sp>
        <p:nvSpPr>
          <p:cNvPr id="7" name="Slide Number Placeholder 6"/>
          <p:cNvSpPr>
            <a:spLocks noGrp="1"/>
          </p:cNvSpPr>
          <p:nvPr>
            <p:ph type="sldNum" sz="quarter" idx="5"/>
          </p:nvPr>
        </p:nvSpPr>
        <p:spPr>
          <a:xfrm>
            <a:off x="3777608" y="9428583"/>
            <a:ext cx="2889938" cy="496332"/>
          </a:xfrm>
          <a:prstGeom prst="rect">
            <a:avLst/>
          </a:prstGeom>
        </p:spPr>
        <p:txBody>
          <a:bodyPr vert="horz" lIns="92409" tIns="46205" rIns="92409" bIns="46205" rtlCol="0" anchor="b"/>
          <a:lstStyle>
            <a:lvl1pPr algn="r">
              <a:defRPr sz="1200"/>
            </a:lvl1pPr>
          </a:lstStyle>
          <a:p>
            <a:fld id="{084ACCD1-6A07-4099-ACBF-2EA3310362E9}" type="slidenum">
              <a:rPr lang="en-US" smtClean="0"/>
              <a:t>‹nr.›</a:t>
            </a:fld>
            <a:endParaRPr lang="en-US"/>
          </a:p>
        </p:txBody>
      </p:sp>
    </p:spTree>
    <p:extLst>
      <p:ext uri="{BB962C8B-B14F-4D97-AF65-F5344CB8AC3E}">
        <p14:creationId xmlns:p14="http://schemas.microsoft.com/office/powerpoint/2010/main" val="348329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m.eijsink@rsgsl.n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Welkom ouders en leerlingen op deze avond over Profielkeuze en alles wat daarbij komt kijken. </a:t>
            </a:r>
          </a:p>
          <a:p>
            <a:r>
              <a:rPr lang="nl-NL" sz="1400" dirty="0"/>
              <a:t>Ik ben Michaele Eijsink, decaan op het RSG Slingerbos en Levant voor het VWO en voor HAVO. </a:t>
            </a:r>
          </a:p>
          <a:p>
            <a:r>
              <a:rPr lang="nl-NL" sz="1400" dirty="0"/>
              <a:t>Een voorlichtingsavond via Teams is een nieuwe ervaring voor mij, voor u misschien ook. We doen ons best om het zo goed mogelijk te laten verlopen. Maar als er even iets hapert, dan bij voorbaat excuses. </a:t>
            </a:r>
          </a:p>
          <a:p>
            <a:r>
              <a:rPr lang="nl-NL" sz="1400" dirty="0"/>
              <a:t>Mocht u vragen willen stellen tijdens  mijn verhaal, dan kan dat alleen via de chatfunctie. Ik kan u niet horen en de meesten ook niet zien. Maar mijn </a:t>
            </a:r>
            <a:r>
              <a:rPr lang="nl-NL" sz="1400" dirty="0" err="1"/>
              <a:t>co-piloot</a:t>
            </a:r>
            <a:r>
              <a:rPr lang="nl-NL" sz="1400" dirty="0"/>
              <a:t> Sonja Harten is stand-by om de belangrijkste vragen aan mij door te spelen. </a:t>
            </a:r>
          </a:p>
          <a:p>
            <a:r>
              <a:rPr lang="nl-NL" sz="1400" dirty="0"/>
              <a:t>Wanneer er nog vragen onbeantwoord blijven, dan kunt u na deze avond ook altijd per email contact opnemen. </a:t>
            </a:r>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a:t>
            </a:fld>
            <a:endParaRPr lang="en-US"/>
          </a:p>
        </p:txBody>
      </p:sp>
    </p:spTree>
    <p:extLst>
      <p:ext uri="{BB962C8B-B14F-4D97-AF65-F5344CB8AC3E}">
        <p14:creationId xmlns:p14="http://schemas.microsoft.com/office/powerpoint/2010/main" val="486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35578" y="4744804"/>
            <a:ext cx="5335270" cy="4466987"/>
          </a:xfrm>
        </p:spPr>
        <p:txBody>
          <a:bodyPr/>
          <a:lstStyle/>
          <a:p>
            <a:r>
              <a:rPr lang="nl-NL" sz="1400" dirty="0"/>
              <a:t>Wat kun je met het profiel EM?</a:t>
            </a:r>
          </a:p>
          <a:p>
            <a:endParaRPr lang="nl-NL" sz="1400" dirty="0"/>
          </a:p>
          <a:p>
            <a:r>
              <a:rPr lang="nl-NL" sz="1400" dirty="0"/>
              <a:t>Hetzelfde als met CM, maar er komen een paar richtingen bij die beter aansluiten bij het EM-profiel. Vooral op het economische vlak. </a:t>
            </a:r>
          </a:p>
          <a:p>
            <a:endParaRPr lang="nl-NL" sz="1400" dirty="0"/>
          </a:p>
          <a:p>
            <a:endParaRPr lang="nl-NL" sz="1400" dirty="0"/>
          </a:p>
          <a:p>
            <a:endParaRPr lang="nl-NL" sz="1400"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10</a:t>
            </a:fld>
            <a:endParaRPr lang="en-US"/>
          </a:p>
        </p:txBody>
      </p:sp>
    </p:spTree>
    <p:extLst>
      <p:ext uri="{BB962C8B-B14F-4D97-AF65-F5344CB8AC3E}">
        <p14:creationId xmlns:p14="http://schemas.microsoft.com/office/powerpoint/2010/main" val="237572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Dit zijn de vakken: </a:t>
            </a:r>
          </a:p>
          <a:p>
            <a:endParaRPr lang="nl-NL" sz="1400" dirty="0"/>
          </a:p>
          <a:p>
            <a:r>
              <a:rPr lang="nl-NL" sz="1400" dirty="0"/>
              <a:t>2 verplicht: geschiedenis en economie</a:t>
            </a:r>
          </a:p>
          <a:p>
            <a:endParaRPr lang="nl-NL" sz="1400" dirty="0"/>
          </a:p>
          <a:p>
            <a:r>
              <a:rPr lang="nl-NL" sz="1400" dirty="0"/>
              <a:t>1 wiskunde verplicht: A of B   </a:t>
            </a:r>
          </a:p>
          <a:p>
            <a:pPr lvl="1"/>
            <a:r>
              <a:rPr lang="nl-NL" sz="1400" dirty="0"/>
              <a:t>A voor de economische en bestuurlijke kant, </a:t>
            </a:r>
          </a:p>
          <a:p>
            <a:pPr lvl="1"/>
            <a:r>
              <a:rPr lang="nl-NL" sz="1400" dirty="0"/>
              <a:t>B voor de meer wiskundige richtingen binnen  economische spectrum</a:t>
            </a:r>
          </a:p>
          <a:p>
            <a:r>
              <a:rPr lang="nl-NL" sz="1400" dirty="0"/>
              <a:t>1 profielkeuzevak: fa – du – </a:t>
            </a:r>
            <a:r>
              <a:rPr lang="nl-NL" sz="1400" dirty="0" err="1"/>
              <a:t>ak</a:t>
            </a:r>
            <a:r>
              <a:rPr lang="nl-NL" sz="1400" dirty="0"/>
              <a:t> - </a:t>
            </a:r>
            <a:r>
              <a:rPr lang="nl-NL" sz="1400" dirty="0" err="1"/>
              <a:t>beco</a:t>
            </a:r>
            <a:endParaRPr lang="nl-NL" sz="1400" dirty="0"/>
          </a:p>
          <a:p>
            <a:endParaRPr lang="nl-NL" sz="1400" dirty="0"/>
          </a:p>
          <a:p>
            <a:r>
              <a:rPr lang="nl-NL" sz="1400" dirty="0"/>
              <a:t>Kies je voor een meer ‘talige kant’ dan is </a:t>
            </a:r>
            <a:r>
              <a:rPr lang="nl-NL" sz="1400" dirty="0" err="1"/>
              <a:t>ak</a:t>
            </a:r>
            <a:r>
              <a:rPr lang="nl-NL" sz="1400" dirty="0"/>
              <a:t> of een </a:t>
            </a:r>
            <a:r>
              <a:rPr lang="nl-NL" sz="1400" dirty="0" err="1"/>
              <a:t>mvt</a:t>
            </a:r>
            <a:r>
              <a:rPr lang="nl-NL" sz="1400" dirty="0"/>
              <a:t> bijvoorbeeld een mooi profielkeuzevak. </a:t>
            </a:r>
          </a:p>
          <a:p>
            <a:endParaRPr lang="nl-NL" sz="1400" dirty="0"/>
          </a:p>
          <a:p>
            <a:r>
              <a:rPr lang="nl-NL" sz="1400" dirty="0"/>
              <a:t>Kies je voor ondernemerschap of de meer cijfermatige kant, dan is </a:t>
            </a:r>
            <a:r>
              <a:rPr lang="nl-NL" sz="1400" dirty="0" err="1"/>
              <a:t>beco</a:t>
            </a:r>
            <a:r>
              <a:rPr lang="nl-NL" sz="1400" dirty="0"/>
              <a:t> een mooie aanvulling in je profiel.  </a:t>
            </a:r>
          </a:p>
          <a:p>
            <a:endParaRPr lang="nl-NL" sz="1400" dirty="0"/>
          </a:p>
          <a:p>
            <a:r>
              <a:rPr lang="nl-NL" sz="1400" dirty="0"/>
              <a:t>NB. Als je hier fa/du kiest als </a:t>
            </a:r>
            <a:r>
              <a:rPr lang="nl-NL" sz="1400" dirty="0" err="1"/>
              <a:t>profielvak</a:t>
            </a:r>
            <a:r>
              <a:rPr lang="nl-NL" sz="1400" dirty="0"/>
              <a:t> heb je een dubbelprofiel. </a:t>
            </a:r>
          </a:p>
          <a:p>
            <a:endParaRPr lang="nl-NL" sz="1400"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11</a:t>
            </a:fld>
            <a:endParaRPr lang="en-US"/>
          </a:p>
        </p:txBody>
      </p:sp>
    </p:spTree>
    <p:extLst>
      <p:ext uri="{BB962C8B-B14F-4D97-AF65-F5344CB8AC3E}">
        <p14:creationId xmlns:p14="http://schemas.microsoft.com/office/powerpoint/2010/main" val="3096498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0" y="771525"/>
            <a:ext cx="6615113" cy="3722688"/>
          </a:xfrm>
        </p:spPr>
      </p:sp>
      <p:sp>
        <p:nvSpPr>
          <p:cNvPr id="3" name="Tijdelijke aanduiding voor notities 2"/>
          <p:cNvSpPr>
            <a:spLocks noGrp="1"/>
          </p:cNvSpPr>
          <p:nvPr>
            <p:ph type="body" idx="1"/>
          </p:nvPr>
        </p:nvSpPr>
        <p:spPr/>
        <p:txBody>
          <a:bodyPr/>
          <a:lstStyle/>
          <a:p>
            <a:endParaRPr lang="nl-NL" sz="1400" dirty="0"/>
          </a:p>
          <a:p>
            <a:endParaRPr lang="nl-NL" sz="1400"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12</a:t>
            </a:fld>
            <a:endParaRPr lang="en-US"/>
          </a:p>
        </p:txBody>
      </p:sp>
      <p:sp>
        <p:nvSpPr>
          <p:cNvPr id="5" name="Tekstvak 4">
            <a:extLst>
              <a:ext uri="{FF2B5EF4-FFF2-40B4-BE49-F238E27FC236}">
                <a16:creationId xmlns:a16="http://schemas.microsoft.com/office/drawing/2014/main" id="{456F9468-80A6-4939-84FF-3C8040C3A900}"/>
              </a:ext>
            </a:extLst>
          </p:cNvPr>
          <p:cNvSpPr txBox="1"/>
          <p:nvPr/>
        </p:nvSpPr>
        <p:spPr>
          <a:xfrm>
            <a:off x="666909" y="5035327"/>
            <a:ext cx="4899883" cy="1384995"/>
          </a:xfrm>
          <a:prstGeom prst="rect">
            <a:avLst/>
          </a:prstGeom>
          <a:noFill/>
        </p:spPr>
        <p:txBody>
          <a:bodyPr wrap="square" rtlCol="0">
            <a:spAutoFit/>
          </a:bodyPr>
          <a:lstStyle/>
          <a:p>
            <a:r>
              <a:rPr lang="nl-NL" sz="1400" dirty="0"/>
              <a:t>Wat kun je zoal met dit profiel:</a:t>
            </a:r>
          </a:p>
          <a:p>
            <a:endParaRPr lang="nl-NL" sz="1400" dirty="0"/>
          </a:p>
          <a:p>
            <a:r>
              <a:rPr lang="nl-NL" sz="1400" dirty="0"/>
              <a:t>Veel wat je ook kunt met CM, maar typisch voor dit profiel zijn deze richtingen. </a:t>
            </a:r>
          </a:p>
          <a:p>
            <a:endParaRPr lang="nl-NL" sz="1400" dirty="0"/>
          </a:p>
          <a:p>
            <a:r>
              <a:rPr lang="nl-NL" sz="1400" dirty="0"/>
              <a:t> </a:t>
            </a:r>
          </a:p>
        </p:txBody>
      </p:sp>
    </p:spTree>
    <p:extLst>
      <p:ext uri="{BB962C8B-B14F-4D97-AF65-F5344CB8AC3E}">
        <p14:creationId xmlns:p14="http://schemas.microsoft.com/office/powerpoint/2010/main" val="351675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In dit profiel meer exacte vakken:</a:t>
            </a:r>
          </a:p>
          <a:p>
            <a:endParaRPr lang="nl-NL" sz="1400" dirty="0"/>
          </a:p>
          <a:p>
            <a:r>
              <a:rPr lang="nl-NL" sz="1400" dirty="0"/>
              <a:t>2 Verplicht: Scheikunde en Biologie</a:t>
            </a:r>
          </a:p>
          <a:p>
            <a:endParaRPr lang="nl-NL" sz="1400" dirty="0"/>
          </a:p>
          <a:p>
            <a:r>
              <a:rPr lang="nl-NL" sz="1400" dirty="0"/>
              <a:t>1 Wiskunde: A of B</a:t>
            </a:r>
          </a:p>
          <a:p>
            <a:endParaRPr lang="nl-NL" sz="1400" dirty="0"/>
          </a:p>
          <a:p>
            <a:r>
              <a:rPr lang="nl-NL" sz="1400" dirty="0"/>
              <a:t>1 </a:t>
            </a:r>
            <a:r>
              <a:rPr lang="nl-NL" sz="1400" dirty="0" err="1"/>
              <a:t>Profielvak</a:t>
            </a:r>
            <a:r>
              <a:rPr lang="nl-NL" sz="1400" dirty="0"/>
              <a:t>: </a:t>
            </a:r>
            <a:r>
              <a:rPr lang="nl-NL" sz="1400" dirty="0" err="1"/>
              <a:t>ak</a:t>
            </a:r>
            <a:r>
              <a:rPr lang="nl-NL" sz="1400" dirty="0"/>
              <a:t> – na – O&amp;O </a:t>
            </a:r>
          </a:p>
          <a:p>
            <a:endParaRPr lang="nl-NL" sz="1400" dirty="0"/>
          </a:p>
          <a:p>
            <a:endParaRPr lang="nl-NL" sz="1400" dirty="0"/>
          </a:p>
          <a:p>
            <a:r>
              <a:rPr lang="nl-NL" sz="1400" dirty="0"/>
              <a:t>NB: voor Medische Studies is Natuurkunde verplicht.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13</a:t>
            </a:fld>
            <a:endParaRPr lang="en-US"/>
          </a:p>
        </p:txBody>
      </p:sp>
    </p:spTree>
    <p:extLst>
      <p:ext uri="{BB962C8B-B14F-4D97-AF65-F5344CB8AC3E}">
        <p14:creationId xmlns:p14="http://schemas.microsoft.com/office/powerpoint/2010/main" val="416010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Met dit profiel kun je ook veel van wat je met CM kunt, maar typisch voor dit profiel zijn deze richtingen: </a:t>
            </a:r>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14</a:t>
            </a:fld>
            <a:endParaRPr lang="en-US"/>
          </a:p>
        </p:txBody>
      </p:sp>
    </p:spTree>
    <p:extLst>
      <p:ext uri="{BB962C8B-B14F-4D97-AF65-F5344CB8AC3E}">
        <p14:creationId xmlns:p14="http://schemas.microsoft.com/office/powerpoint/2010/main" val="287327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De vakken in dit profiel zijn allemaal exact:</a:t>
            </a:r>
          </a:p>
          <a:p>
            <a:endParaRPr lang="nl-NL" sz="1400" dirty="0"/>
          </a:p>
          <a:p>
            <a:r>
              <a:rPr lang="nl-NL" sz="1400" dirty="0"/>
              <a:t>3 Verplicht: Wiskunde B, Natuurkunde en Scheikunde. </a:t>
            </a:r>
          </a:p>
          <a:p>
            <a:endParaRPr lang="nl-NL" sz="1400" dirty="0"/>
          </a:p>
          <a:p>
            <a:r>
              <a:rPr lang="nl-NL" sz="1400" dirty="0"/>
              <a:t>1 </a:t>
            </a:r>
            <a:r>
              <a:rPr lang="nl-NL" sz="1400" dirty="0" err="1"/>
              <a:t>profielvak</a:t>
            </a:r>
            <a:r>
              <a:rPr lang="nl-NL" sz="1400" dirty="0"/>
              <a:t>: NLT, </a:t>
            </a:r>
            <a:r>
              <a:rPr lang="nl-NL" sz="1400" dirty="0" err="1"/>
              <a:t>WiskundeD</a:t>
            </a:r>
            <a:r>
              <a:rPr lang="nl-NL" sz="1400" dirty="0"/>
              <a:t> of O&amp;O. </a:t>
            </a:r>
          </a:p>
          <a:p>
            <a:endParaRPr lang="nl-NL" sz="1400" dirty="0"/>
          </a:p>
          <a:p>
            <a:r>
              <a:rPr lang="nl-NL" sz="1400" dirty="0"/>
              <a:t>NB </a:t>
            </a:r>
            <a:r>
              <a:rPr lang="nl-NL" sz="1400" dirty="0" err="1"/>
              <a:t>WiskundeD</a:t>
            </a:r>
            <a:r>
              <a:rPr lang="nl-NL" sz="1400" dirty="0"/>
              <a:t> wordt digitaal aangeboden. Dus dat betekent veel zelfstudie.</a:t>
            </a:r>
          </a:p>
          <a:p>
            <a:r>
              <a:rPr lang="nl-NL" sz="1400" dirty="0"/>
              <a:t>Met O&amp;O  kies je voor </a:t>
            </a:r>
            <a:r>
              <a:rPr lang="nl-NL" sz="1400" dirty="0" err="1"/>
              <a:t>Technasium</a:t>
            </a:r>
            <a:r>
              <a:rPr lang="nl-NL" sz="1400" dirty="0"/>
              <a:t>, hier zijn extra kosten aan verbonden (zie formulier). </a:t>
            </a:r>
          </a:p>
          <a:p>
            <a:endParaRPr lang="nl-NL" sz="1400" dirty="0"/>
          </a:p>
          <a:p>
            <a:r>
              <a:rPr lang="nl-NL" sz="1400" dirty="0"/>
              <a:t>NB Op het profielkeuzeformulier kun je vinden welke beperkingen er zijn in combinaties: zo kun je niet NLT en </a:t>
            </a:r>
            <a:r>
              <a:rPr lang="nl-NL" sz="1400" dirty="0" err="1"/>
              <a:t>KuBV</a:t>
            </a:r>
            <a:r>
              <a:rPr lang="nl-NL" sz="1400" dirty="0"/>
              <a:t> in combinatie kiezen. </a:t>
            </a:r>
          </a:p>
          <a:p>
            <a:endParaRPr lang="nl-NL" sz="1400" dirty="0"/>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15</a:t>
            </a:fld>
            <a:endParaRPr lang="en-US"/>
          </a:p>
        </p:txBody>
      </p:sp>
    </p:spTree>
    <p:extLst>
      <p:ext uri="{BB962C8B-B14F-4D97-AF65-F5344CB8AC3E}">
        <p14:creationId xmlns:p14="http://schemas.microsoft.com/office/powerpoint/2010/main" val="271026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Tenslotte kies je één vak in het vrije deel:</a:t>
            </a:r>
          </a:p>
          <a:p>
            <a:endParaRPr lang="nl-NL" sz="1400" dirty="0"/>
          </a:p>
          <a:p>
            <a:r>
              <a:rPr lang="nl-NL" sz="1400" dirty="0"/>
              <a:t>Dat vak mag in het verlengde liggen van het profiel, maar kan ook een verbreding zijn van het profiel, dus afwijkend ervan. </a:t>
            </a:r>
          </a:p>
          <a:p>
            <a:endParaRPr lang="nl-NL" sz="1400" dirty="0"/>
          </a:p>
          <a:p>
            <a:r>
              <a:rPr lang="nl-NL" sz="1400" dirty="0"/>
              <a:t>Waar je een vak ook kiest, in het gemeenschappelijk deel, in het profieldeel of in het vrij deel: het is altijd hetzelfde vak!</a:t>
            </a:r>
          </a:p>
          <a:p>
            <a:endParaRPr lang="nl-NL" sz="1400" dirty="0"/>
          </a:p>
          <a:p>
            <a:r>
              <a:rPr lang="nl-NL" sz="1400" dirty="0"/>
              <a:t>Niet alles is mogelijk: om vakinhoudelijke redenen of </a:t>
            </a:r>
            <a:r>
              <a:rPr lang="nl-NL" sz="1400" dirty="0" err="1"/>
              <a:t>roostertechnische</a:t>
            </a:r>
            <a:r>
              <a:rPr lang="nl-NL" sz="1400" dirty="0"/>
              <a:t> redenen; </a:t>
            </a:r>
          </a:p>
          <a:p>
            <a:endParaRPr lang="nl-NL" sz="1400" dirty="0"/>
          </a:p>
          <a:p>
            <a:r>
              <a:rPr lang="nl-NL" sz="1400" dirty="0"/>
              <a:t>Bijv. </a:t>
            </a:r>
            <a:r>
              <a:rPr lang="nl-NL" sz="1400" dirty="0" err="1"/>
              <a:t>WiskundeD</a:t>
            </a:r>
            <a:r>
              <a:rPr lang="nl-NL" sz="1400" dirty="0"/>
              <a:t> kan niet zonder </a:t>
            </a:r>
            <a:r>
              <a:rPr lang="nl-NL" sz="1400" dirty="0" err="1"/>
              <a:t>WiskundeB</a:t>
            </a:r>
            <a:r>
              <a:rPr lang="nl-NL" sz="1400" dirty="0"/>
              <a:t>, want dit ligt in het verlengde van elkaar.</a:t>
            </a:r>
          </a:p>
          <a:p>
            <a:endParaRPr lang="nl-NL" sz="1400" dirty="0"/>
          </a:p>
          <a:p>
            <a:r>
              <a:rPr lang="nl-NL" sz="1400" dirty="0"/>
              <a:t>Of NLT  en </a:t>
            </a:r>
            <a:r>
              <a:rPr lang="nl-NL" sz="1400" dirty="0" err="1"/>
              <a:t>KuBV</a:t>
            </a:r>
            <a:r>
              <a:rPr lang="nl-NL" sz="1400" dirty="0"/>
              <a:t>, die worden altijd tegelijkertijd ingeroosterd. </a:t>
            </a:r>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16</a:t>
            </a:fld>
            <a:endParaRPr lang="en-US"/>
          </a:p>
        </p:txBody>
      </p:sp>
    </p:spTree>
    <p:extLst>
      <p:ext uri="{BB962C8B-B14F-4D97-AF65-F5344CB8AC3E}">
        <p14:creationId xmlns:p14="http://schemas.microsoft.com/office/powerpoint/2010/main" val="3504739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Dit zijn de keuzemogelijkheden per profiel. </a:t>
            </a:r>
          </a:p>
          <a:p>
            <a:endParaRPr lang="nl-NL" sz="1400" dirty="0"/>
          </a:p>
          <a:p>
            <a:r>
              <a:rPr lang="nl-NL" sz="1400" dirty="0"/>
              <a:t>Restricties in combinaties zijn er vooral in de N-profielen.</a:t>
            </a:r>
          </a:p>
          <a:p>
            <a:endParaRPr lang="nl-NL" sz="1400" dirty="0"/>
          </a:p>
          <a:p>
            <a:r>
              <a:rPr lang="nl-NL" sz="1400" dirty="0"/>
              <a:t>Zijn er te weinig leerlingen die voor een vak kiezen, dan kan het vak niet doorgaan! </a:t>
            </a:r>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17</a:t>
            </a:fld>
            <a:endParaRPr lang="en-US"/>
          </a:p>
        </p:txBody>
      </p:sp>
    </p:spTree>
    <p:extLst>
      <p:ext uri="{BB962C8B-B14F-4D97-AF65-F5344CB8AC3E}">
        <p14:creationId xmlns:p14="http://schemas.microsoft.com/office/powerpoint/2010/main" val="1254447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Voor die leerlingen die nog wat extra’s aankunnen: een extra vak. </a:t>
            </a:r>
          </a:p>
          <a:p>
            <a:endParaRPr lang="nl-NL" sz="1400" dirty="0"/>
          </a:p>
          <a:p>
            <a:r>
              <a:rPr lang="nl-NL" sz="1400" dirty="0"/>
              <a:t>Let wel:  dit is niet verplicht en het wordt niet ingeroosterd. Dat betekent dat je vaak niet alle lessen kunt volgen en dat je veel zelf moet doen. </a:t>
            </a:r>
          </a:p>
          <a:p>
            <a:r>
              <a:rPr lang="nl-NL" sz="1400" dirty="0"/>
              <a:t>Dat lukt bij sommige vakken beter dan bij andere vakken. </a:t>
            </a:r>
          </a:p>
          <a:p>
            <a:endParaRPr lang="nl-NL" sz="1400" dirty="0"/>
          </a:p>
          <a:p>
            <a:r>
              <a:rPr lang="nl-NL" sz="1400" dirty="0"/>
              <a:t>Er wordt veel van de zelfstandigheid en motivatie van de leerling gevraagd. Maar wie dat graag wil proberen en dat aankan, willen we  de mogelijkheid bieden. In overleg met de vakdocenten kijken we aan het begin van de 4</a:t>
            </a:r>
            <a:r>
              <a:rPr lang="nl-NL" sz="1400" baseline="30000" dirty="0"/>
              <a:t>e</a:t>
            </a:r>
            <a:r>
              <a:rPr lang="nl-NL" sz="1400" dirty="0"/>
              <a:t> klas hoe je dit kunt organiseren. </a:t>
            </a:r>
          </a:p>
          <a:p>
            <a:endParaRPr lang="nl-NL" sz="1400" dirty="0"/>
          </a:p>
          <a:p>
            <a:r>
              <a:rPr lang="nl-NL" sz="1400" dirty="0"/>
              <a:t>Soms kan het goed zijn om een vak extra te volgen als back-up: als je twijfelt aan de haalbaarheid van een vak heb je een </a:t>
            </a:r>
            <a:r>
              <a:rPr lang="nl-NL" sz="1400" dirty="0" err="1"/>
              <a:t>reservevak</a:t>
            </a:r>
            <a:r>
              <a:rPr lang="nl-NL" sz="1400" dirty="0"/>
              <a:t> achter de hand en kun je na een jaar definitief beslissen.   </a:t>
            </a:r>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18</a:t>
            </a:fld>
            <a:endParaRPr lang="en-US"/>
          </a:p>
        </p:txBody>
      </p:sp>
    </p:spTree>
    <p:extLst>
      <p:ext uri="{BB962C8B-B14F-4D97-AF65-F5344CB8AC3E}">
        <p14:creationId xmlns:p14="http://schemas.microsoft.com/office/powerpoint/2010/main" val="325178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Er zijn allerlei nieuwe vakken voorbijgekomen. Wat die vakken precies inhouden kun je lezen in het vakkenboekje VWO, te vinden bij de Downloads - decanaat op de website. </a:t>
            </a:r>
          </a:p>
          <a:p>
            <a:endParaRPr lang="nl-NL" sz="1400" dirty="0"/>
          </a:p>
          <a:p>
            <a:r>
              <a:rPr lang="nl-NL" sz="1400" dirty="0"/>
              <a:t>Een aantal van die vakken worden met een Schoolexamen afgesloten. . Dit zijn soms ‘doe-vakken’, waarbij je modulair werkt, soms met anderen samen, aan projecten. </a:t>
            </a:r>
          </a:p>
          <a:p>
            <a:endParaRPr lang="nl-NL" sz="1400" dirty="0"/>
          </a:p>
          <a:p>
            <a:r>
              <a:rPr lang="nl-NL" sz="1400" dirty="0"/>
              <a:t>Andere vakken worden met een Centraal Schriftelijk Eindexamen afgesloten. </a:t>
            </a:r>
          </a:p>
          <a:p>
            <a:endParaRPr lang="nl-NL" sz="1400" dirty="0"/>
          </a:p>
          <a:p>
            <a:r>
              <a:rPr lang="nl-NL" sz="1400" dirty="0"/>
              <a:t>En GPR en WO zijn vakken die je voorbereiden op Wetenschappelijk Onderwijs en het schrijven van je Profielwerkstuk. </a:t>
            </a:r>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19</a:t>
            </a:fld>
            <a:endParaRPr lang="en-US"/>
          </a:p>
        </p:txBody>
      </p:sp>
    </p:spTree>
    <p:extLst>
      <p:ext uri="{BB962C8B-B14F-4D97-AF65-F5344CB8AC3E}">
        <p14:creationId xmlns:p14="http://schemas.microsoft.com/office/powerpoint/2010/main" val="366260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Waar ga ik het vanavond allemaal over hebben? </a:t>
            </a:r>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r>
              <a:rPr lang="nl-NL" sz="1400" dirty="0"/>
              <a:t>We staan even stil bij het proces van kiezen. Hoe doe je dat bij zo’n belangrijke keuze. </a:t>
            </a:r>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r>
              <a:rPr lang="nl-NL" sz="1400" dirty="0"/>
              <a:t>Dan krijgt u natuurlijk feitelijke informatie over de 4 profielen die uw kind in klas 4 kan volgen. </a:t>
            </a:r>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r>
              <a:rPr lang="nl-NL" sz="1400" dirty="0"/>
              <a:t>Die overstap van klas 3 naar klas 4 houdt meer veranderingen in dan alleen een keuze van vakken. </a:t>
            </a:r>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r>
              <a:rPr lang="nl-NL" sz="1400" dirty="0"/>
              <a:t>En tenslotte nog een paar belangrijke data en emailgegevens van de decanen. </a:t>
            </a:r>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2</a:t>
            </a:fld>
            <a:endParaRPr lang="en-US"/>
          </a:p>
        </p:txBody>
      </p:sp>
    </p:spTree>
    <p:extLst>
      <p:ext uri="{BB962C8B-B14F-4D97-AF65-F5344CB8AC3E}">
        <p14:creationId xmlns:p14="http://schemas.microsoft.com/office/powerpoint/2010/main" val="1000746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66908" y="4603279"/>
            <a:ext cx="5547955" cy="4825304"/>
          </a:xfrm>
        </p:spPr>
        <p:txBody>
          <a:bodyPr/>
          <a:lstStyle/>
          <a:p>
            <a:r>
              <a:rPr lang="nl-NL" sz="1400" dirty="0"/>
              <a:t>De onderbouw kun je als fundament en als oriëntatie beschouwen. </a:t>
            </a:r>
          </a:p>
          <a:p>
            <a:r>
              <a:rPr lang="nl-NL" sz="1400" dirty="0"/>
              <a:t>Vanaf klas 4 werk je naar het examen toe. Dat betekent ook dat bij verschillende vakken in klas 4 al cijfers mee kunnen tellen voor je eindlijst. </a:t>
            </a:r>
          </a:p>
          <a:p>
            <a:endParaRPr lang="nl-NL" sz="1400" dirty="0"/>
          </a:p>
          <a:p>
            <a:r>
              <a:rPr lang="nl-NL" sz="1400" dirty="0"/>
              <a:t>Extra belangrijk zijn de kernvakken: Nederlands, Engels en Wiskunde. Voor deze vakken mag je maximaal voor 1 vak een 5 hebben. Bij de keuze van je profiel is het verstandig daar rekening mee te houden. </a:t>
            </a:r>
          </a:p>
          <a:p>
            <a:endParaRPr lang="nl-NL" sz="1400" dirty="0"/>
          </a:p>
          <a:p>
            <a:r>
              <a:rPr lang="nl-NL" sz="1400" dirty="0"/>
              <a:t>Je krijgt nieuwe vakken en vaak andere docenten, die gespecialiseerd zijn in het examenprogramma. </a:t>
            </a:r>
          </a:p>
          <a:p>
            <a:r>
              <a:rPr lang="nl-NL" sz="1400" dirty="0"/>
              <a:t>En je werkt op een andere manier: het tempo gaat omhoog, er is meer verdieping en er wordt meer van je zelfstandigheid gevraagd. Dit alles om je goed voor te bereiden op het Hoger Onderwijs, zodat de aansluiting goed verloopt. </a:t>
            </a:r>
          </a:p>
          <a:p>
            <a:endParaRPr lang="nl-NL" sz="1400" dirty="0"/>
          </a:p>
          <a:p>
            <a:r>
              <a:rPr lang="nl-NL" sz="1400" dirty="0"/>
              <a:t>Ieder kiest zijn eigen pakket en daarom is het onderwijs anders georganiseerd: voor de basisvakken zit je in een vaste klas, voor de keuzevakken zit je in een cluster: een groepje leerlingen dat hetzelfde keuzevak heeft als jij. </a:t>
            </a:r>
          </a:p>
          <a:p>
            <a:endParaRPr lang="nl-NL" sz="1400" dirty="0"/>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20</a:t>
            </a:fld>
            <a:endParaRPr lang="en-US"/>
          </a:p>
        </p:txBody>
      </p:sp>
    </p:spTree>
    <p:extLst>
      <p:ext uri="{BB962C8B-B14F-4D97-AF65-F5344CB8AC3E}">
        <p14:creationId xmlns:p14="http://schemas.microsoft.com/office/powerpoint/2010/main" val="72575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Dit zijn de belangrijke data in het keuzeproces: </a:t>
            </a:r>
          </a:p>
          <a:p>
            <a:r>
              <a:rPr lang="nl-NL" sz="1400" dirty="0"/>
              <a:t>Je ziet dat er nog een aantal activiteiten op het programma staan. </a:t>
            </a:r>
          </a:p>
          <a:p>
            <a:endParaRPr lang="nl-NL" sz="1400" dirty="0"/>
          </a:p>
          <a:p>
            <a:r>
              <a:rPr lang="nl-NL" sz="1400" dirty="0"/>
              <a:t>Er zijn een paar vakken pas net begonnen, zoals economie en scheikunde, je krijgt van de vakdocenten nog uitleg over hun vak in de bovenbouw. Daarnaast zijn er natuurlijk de mentorlessen waar je samen met je mentor stilstaat bij verschillende aspecten van het maken van deze keuze. </a:t>
            </a:r>
          </a:p>
          <a:p>
            <a:endParaRPr lang="nl-NL" sz="1400" dirty="0"/>
          </a:p>
          <a:p>
            <a:r>
              <a:rPr lang="nl-NL" sz="1400" dirty="0"/>
              <a:t>Je hoeft het dus nu nog niet te weten, sterker: het is verstandig om nu nog niets definitief in je hoofd vast te zetten;  </a:t>
            </a:r>
          </a:p>
          <a:p>
            <a:r>
              <a:rPr lang="nl-NL" sz="1400" dirty="0"/>
              <a:t>Neem de tijd om te ervaren, te onderzoeken en te ontdekken. Om erover in gesprek te gaan en er nog eens een nachtje over te slapen. </a:t>
            </a:r>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21</a:t>
            </a:fld>
            <a:endParaRPr lang="en-US"/>
          </a:p>
        </p:txBody>
      </p:sp>
    </p:spTree>
    <p:extLst>
      <p:ext uri="{BB962C8B-B14F-4D97-AF65-F5344CB8AC3E}">
        <p14:creationId xmlns:p14="http://schemas.microsoft.com/office/powerpoint/2010/main" val="352598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Zijn er nog vragen? </a:t>
            </a:r>
          </a:p>
          <a:p>
            <a:endParaRPr lang="nl-NL" sz="1400" dirty="0"/>
          </a:p>
          <a:p>
            <a:r>
              <a:rPr lang="nl-NL" sz="1400" dirty="0"/>
              <a:t>Het is veel informatie in korte tijd die voorbij komt. Als dit te snel ging: </a:t>
            </a:r>
          </a:p>
          <a:p>
            <a:endParaRPr lang="nl-NL" sz="1400" dirty="0"/>
          </a:p>
          <a:p>
            <a:r>
              <a:rPr lang="nl-NL" sz="1400" dirty="0"/>
              <a:t>Deze presentatie komt binnenkort bij de Downloads – decanen op de website van de school te staan. </a:t>
            </a:r>
          </a:p>
          <a:p>
            <a:endParaRPr lang="nl-NL" sz="1400" dirty="0"/>
          </a:p>
          <a:p>
            <a:r>
              <a:rPr lang="nl-NL" sz="1400" dirty="0"/>
              <a:t>U mag </a:t>
            </a:r>
            <a:r>
              <a:rPr lang="nl-NL" sz="1400"/>
              <a:t>bij vragen ook </a:t>
            </a:r>
            <a:r>
              <a:rPr lang="nl-NL" sz="1400" dirty="0"/>
              <a:t>een email sturen naar mij: </a:t>
            </a:r>
            <a:r>
              <a:rPr lang="nl-NL" sz="1400" dirty="0">
                <a:hlinkClick r:id="rId3"/>
              </a:rPr>
              <a:t>m.eijsink@rsgsl.nl</a:t>
            </a:r>
            <a:endParaRPr lang="nl-NL" sz="1400" dirty="0"/>
          </a:p>
          <a:p>
            <a:endParaRPr lang="nl-NL" sz="1400" dirty="0"/>
          </a:p>
          <a:p>
            <a:endParaRPr lang="nl-NL" sz="1400" dirty="0"/>
          </a:p>
          <a:p>
            <a:endParaRPr lang="nl-NL" sz="1400" dirty="0"/>
          </a:p>
          <a:p>
            <a:endParaRPr lang="nl-NL" sz="1400" dirty="0"/>
          </a:p>
          <a:p>
            <a:endParaRPr lang="nl-NL" sz="1400" dirty="0"/>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22</a:t>
            </a:fld>
            <a:endParaRPr lang="en-US"/>
          </a:p>
        </p:txBody>
      </p:sp>
    </p:spTree>
    <p:extLst>
      <p:ext uri="{BB962C8B-B14F-4D97-AF65-F5344CB8AC3E}">
        <p14:creationId xmlns:p14="http://schemas.microsoft.com/office/powerpoint/2010/main" val="1061987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23</a:t>
            </a:fld>
            <a:endParaRPr lang="en-US"/>
          </a:p>
        </p:txBody>
      </p:sp>
    </p:spTree>
    <p:extLst>
      <p:ext uri="{BB962C8B-B14F-4D97-AF65-F5344CB8AC3E}">
        <p14:creationId xmlns:p14="http://schemas.microsoft.com/office/powerpoint/2010/main" val="216320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Eerst maar eens dat profielkeuzeproces. </a:t>
            </a:r>
          </a:p>
          <a:p>
            <a:endParaRPr lang="nl-NL" sz="1400" dirty="0"/>
          </a:p>
          <a:p>
            <a:r>
              <a:rPr lang="nl-NL" sz="1400" dirty="0"/>
              <a:t>Uw kind staat voor een belangrijke keuze, maar dat is een keuze in een doorlopend proces van ontdekking, ontwikkeling en groei. Ouders en docenten spelen daarbij in deze fase een belangrijk rol. </a:t>
            </a:r>
          </a:p>
          <a:p>
            <a:endParaRPr lang="nl-NL" sz="1400" dirty="0"/>
          </a:p>
          <a:p>
            <a:r>
              <a:rPr lang="nl-NL" sz="1400" dirty="0"/>
              <a:t>De profielkeuze is niet de eerste belangrijke beslissing die genomen moet worden en zal zeker ook niet de laatste zijn. Het keuzeproces vraagt in ieder geval tijd en reflectie: kijk naar jezelf en naar de mogelijkheden.</a:t>
            </a:r>
          </a:p>
          <a:p>
            <a:endParaRPr lang="nl-NL" sz="1400" dirty="0"/>
          </a:p>
          <a:p>
            <a:r>
              <a:rPr lang="nl-NL" sz="1400" dirty="0"/>
              <a:t>Bedenk dat keuzes meestal gemaakt worden op basis van gevoel, maar voor een weloverwogen beslissing is een onderbouwing met feiten en argumenten belangrijk. Daar kunt u uw kind bij helpen. </a:t>
            </a:r>
          </a:p>
          <a:p>
            <a:endParaRPr lang="nl-NL" sz="1400" dirty="0"/>
          </a:p>
          <a:p>
            <a:r>
              <a:rPr lang="nl-NL" sz="1400" dirty="0"/>
              <a:t>Uw kind is namelijk nog niet goed in staat om de consequenties van zijn keuzes te overzien. Daarom is helpen in de vorm van bevragen, stimuleren en bespreken belangrijk. </a:t>
            </a:r>
          </a:p>
          <a:p>
            <a:r>
              <a:rPr lang="nl-NL" sz="1400" dirty="0"/>
              <a:t>  </a:t>
            </a:r>
          </a:p>
          <a:p>
            <a:endParaRPr lang="nl-NL" sz="1400" dirty="0"/>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endParaRPr lang="nl-NL" sz="1400" dirty="0"/>
          </a:p>
          <a:p>
            <a:endParaRPr lang="nl-NL" sz="1400" dirty="0"/>
          </a:p>
          <a:p>
            <a:pPr marL="285750" indent="-285750">
              <a:buFont typeface="Courier New" panose="02070309020205020404" pitchFamily="49" charset="0"/>
              <a:buChar char="o"/>
            </a:pPr>
            <a:endParaRPr lang="nl-NL" sz="1400" dirty="0"/>
          </a:p>
          <a:p>
            <a:endParaRPr lang="nl-NL" sz="1400"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3</a:t>
            </a:fld>
            <a:endParaRPr lang="en-US"/>
          </a:p>
        </p:txBody>
      </p:sp>
    </p:spTree>
    <p:extLst>
      <p:ext uri="{BB962C8B-B14F-4D97-AF65-F5344CB8AC3E}">
        <p14:creationId xmlns:p14="http://schemas.microsoft.com/office/powerpoint/2010/main" val="387474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48018" y="4748714"/>
            <a:ext cx="5335270" cy="4466987"/>
          </a:xfrm>
        </p:spPr>
        <p:txBody>
          <a:bodyPr/>
          <a:lstStyle/>
          <a:p>
            <a:endParaRPr lang="nl-NL" sz="1400" dirty="0"/>
          </a:p>
          <a:p>
            <a:pPr marL="285750" indent="-285750">
              <a:buFont typeface="Courier New" panose="02070309020205020404" pitchFamily="49" charset="0"/>
              <a:buChar char="o"/>
            </a:pPr>
            <a:r>
              <a:rPr lang="nl-NL" sz="1400" dirty="0"/>
              <a:t>Je kunt alleen kiezen op basis van wat je nú weet. Doe je dat zo goed mogelijk, dan mag je tevreden zijn.</a:t>
            </a:r>
          </a:p>
          <a:p>
            <a:pPr marL="285750" indent="-285750">
              <a:buFont typeface="Courier New" panose="02070309020205020404" pitchFamily="49" charset="0"/>
              <a:buChar char="o"/>
            </a:pPr>
            <a:r>
              <a:rPr lang="nl-NL" sz="1400" dirty="0"/>
              <a:t>Belangrijk is: met welke vakken kan ik straks mijn diploma halen?</a:t>
            </a:r>
          </a:p>
          <a:p>
            <a:pPr marL="285750" indent="-285750">
              <a:buFont typeface="Courier New" panose="02070309020205020404" pitchFamily="49" charset="0"/>
              <a:buChar char="o"/>
            </a:pPr>
            <a:r>
              <a:rPr lang="nl-NL" sz="1400" dirty="0"/>
              <a:t>Belangrijk is ook: welke vakken vind ik interessant / belangrijk?</a:t>
            </a:r>
          </a:p>
          <a:p>
            <a:pPr marL="285750" indent="-285750">
              <a:buFont typeface="Courier New" panose="02070309020205020404" pitchFamily="49" charset="0"/>
              <a:buChar char="o"/>
            </a:pPr>
            <a:r>
              <a:rPr lang="nl-NL" sz="1400" dirty="0"/>
              <a:t>Wat vind ik belangrijk voor mijn toekomst (opleiding/beroep). Een keuze voor globaal een richting is nu vaak al prima. Je kunt en hoeft nu nog niet alles te weten! </a:t>
            </a:r>
          </a:p>
          <a:p>
            <a:pPr marL="285750" indent="-285750">
              <a:buFont typeface="Courier New" panose="02070309020205020404" pitchFamily="49" charset="0"/>
              <a:buChar char="o"/>
            </a:pPr>
            <a:endParaRPr lang="nl-NL" sz="1400" dirty="0"/>
          </a:p>
          <a:p>
            <a:r>
              <a:rPr lang="nl-NL" sz="1400" dirty="0"/>
              <a:t>Voor de leerling:</a:t>
            </a:r>
          </a:p>
          <a:p>
            <a:r>
              <a:rPr lang="nl-NL" sz="1400" dirty="0"/>
              <a:t>Ontdek, ervaar, praat over wat je ontdekt. Leer wat bij jou past en wie jij bent. Dat kost tijd, dus daar mag je gerust een paar nachtjes over slapen.</a:t>
            </a:r>
          </a:p>
          <a:p>
            <a:endParaRPr lang="nl-NL" sz="1400" dirty="0"/>
          </a:p>
          <a:p>
            <a:r>
              <a:rPr lang="nl-NL" sz="1400" dirty="0"/>
              <a:t>Niet: wat kiezen mijn klasgenoten?  Welke leraar is leuk? </a:t>
            </a:r>
          </a:p>
          <a:p>
            <a:r>
              <a:rPr lang="nl-NL" sz="1400" dirty="0"/>
              <a:t>Wel: waar kom ik mijn bed voor uit? Wat kan ik goed? Wat kan ik allemaal met het profiel? </a:t>
            </a:r>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4</a:t>
            </a:fld>
            <a:endParaRPr lang="en-US"/>
          </a:p>
        </p:txBody>
      </p:sp>
    </p:spTree>
    <p:extLst>
      <p:ext uri="{BB962C8B-B14F-4D97-AF65-F5344CB8AC3E}">
        <p14:creationId xmlns:p14="http://schemas.microsoft.com/office/powerpoint/2010/main" val="247517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Pakt u het profielkeuzeformulier erbij als u dat heeft uitgeprint of op een tweede device in beeld heeft</a:t>
            </a:r>
          </a:p>
          <a:p>
            <a:endParaRPr lang="nl-NL" sz="1400" dirty="0"/>
          </a:p>
          <a:p>
            <a:r>
              <a:rPr lang="nl-NL" sz="1400" dirty="0"/>
              <a:t>Spreekt voor zich!</a:t>
            </a:r>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5</a:t>
            </a:fld>
            <a:endParaRPr lang="en-US"/>
          </a:p>
        </p:txBody>
      </p:sp>
    </p:spTree>
    <p:extLst>
      <p:ext uri="{BB962C8B-B14F-4D97-AF65-F5344CB8AC3E}">
        <p14:creationId xmlns:p14="http://schemas.microsoft.com/office/powerpoint/2010/main" val="333673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Dit is de basis, waarvan we met z’n allen hebben besloten dat dit voor elke vwo-leerling belangrijk is om die persoonlijke ontwikkeling te stimuleren.  </a:t>
            </a:r>
          </a:p>
          <a:p>
            <a:endParaRPr lang="nl-NL" sz="1400" dirty="0"/>
          </a:p>
          <a:p>
            <a:pPr marL="285750" indent="-285750">
              <a:buFont typeface="Courier New" panose="02070309020205020404" pitchFamily="49" charset="0"/>
              <a:buChar char="o"/>
            </a:pPr>
            <a:r>
              <a:rPr lang="nl-NL" sz="1400" dirty="0"/>
              <a:t>Draagt bij aan goed functioneren in het Hoger Onderwijs (HBO en Universiteit); vakken zoals Nederlands en Engels en Wetenschapsoriëntatie. </a:t>
            </a:r>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r>
              <a:rPr lang="nl-NL" sz="1400" dirty="0"/>
              <a:t>Algemene Ontwikkeling: Maatschappelijke en Culturele kennis en vaardigheden. </a:t>
            </a:r>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r>
              <a:rPr lang="nl-NL" sz="1400" dirty="0"/>
              <a:t>Burgerschap: Oriëntatie op de Samenleving en deel kunnen nemen aan die samenleving als een verantwoordelijke en zelfredzame burger. </a:t>
            </a:r>
          </a:p>
          <a:p>
            <a:pPr marL="285750" indent="-285750">
              <a:buFont typeface="Courier New" panose="02070309020205020404" pitchFamily="49" charset="0"/>
              <a:buChar char="o"/>
            </a:pPr>
            <a:endParaRPr lang="nl-NL" sz="1400" dirty="0"/>
          </a:p>
          <a:p>
            <a:pPr marL="285750" indent="-285750">
              <a:buFont typeface="Courier New" panose="02070309020205020404" pitchFamily="49" charset="0"/>
              <a:buChar char="o"/>
            </a:pPr>
            <a:r>
              <a:rPr lang="nl-NL" sz="1400" dirty="0"/>
              <a:t>Gezondheid / Welzijn: o.a. sport.</a:t>
            </a:r>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6</a:t>
            </a:fld>
            <a:endParaRPr lang="en-US"/>
          </a:p>
        </p:txBody>
      </p:sp>
    </p:spTree>
    <p:extLst>
      <p:ext uri="{BB962C8B-B14F-4D97-AF65-F5344CB8AC3E}">
        <p14:creationId xmlns:p14="http://schemas.microsoft.com/office/powerpoint/2010/main" val="50769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Dan de 4 profielen. </a:t>
            </a:r>
          </a:p>
          <a:p>
            <a:endParaRPr lang="nl-NL" sz="1400" dirty="0"/>
          </a:p>
          <a:p>
            <a:r>
              <a:rPr lang="nl-NL" sz="1400" dirty="0"/>
              <a:t>Waarom profielen en geen vrije keuze? Met een profiel weet je van te voren in welke richtingen de leerling aansluiting met het hoger onderwijs heeft. De leerling kan geen combinatie van vakken kiezen, waar je net niks mee kunt. </a:t>
            </a:r>
          </a:p>
          <a:p>
            <a:endParaRPr lang="nl-NL" sz="1400" dirty="0"/>
          </a:p>
          <a:p>
            <a:r>
              <a:rPr lang="nl-NL" sz="1400" dirty="0"/>
              <a:t>Twee maatschappijprofielen, waar veel samenhang in zit.</a:t>
            </a:r>
          </a:p>
          <a:p>
            <a:endParaRPr lang="nl-NL" sz="1400" dirty="0"/>
          </a:p>
          <a:p>
            <a:r>
              <a:rPr lang="nl-NL" sz="1400" dirty="0"/>
              <a:t>Twee natuurprofielen, waar veel samenhang in zit. </a:t>
            </a:r>
          </a:p>
          <a:p>
            <a:endParaRPr lang="nl-NL" sz="1400" dirty="0"/>
          </a:p>
          <a:p>
            <a:r>
              <a:rPr lang="nl-NL" sz="1400" dirty="0"/>
              <a:t>Soms kun je met dezelfde gekozen vakken in twee profielen terecht komen. Dan spreken we van een ‘dubbelprofiel’ </a:t>
            </a:r>
          </a:p>
          <a:p>
            <a:endParaRPr lang="nl-NL" sz="1400" dirty="0"/>
          </a:p>
          <a:p>
            <a:r>
              <a:rPr lang="nl-NL" sz="1400" dirty="0"/>
              <a:t>We gaan de profielen één voor één verder bekijken. </a:t>
            </a:r>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7</a:t>
            </a:fld>
            <a:endParaRPr lang="en-US"/>
          </a:p>
        </p:txBody>
      </p:sp>
    </p:spTree>
    <p:extLst>
      <p:ext uri="{BB962C8B-B14F-4D97-AF65-F5344CB8AC3E}">
        <p14:creationId xmlns:p14="http://schemas.microsoft.com/office/powerpoint/2010/main" val="388636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NL" sz="1400" dirty="0"/>
              <a:t>Het eerste profiel in de kolom links: </a:t>
            </a:r>
          </a:p>
          <a:p>
            <a:endParaRPr lang="nl-NL" sz="1400" dirty="0"/>
          </a:p>
          <a:p>
            <a:r>
              <a:rPr lang="nl-NL" sz="1400" dirty="0"/>
              <a:t>Wat kun je zoal met dit CM profiel? </a:t>
            </a:r>
          </a:p>
          <a:p>
            <a:endParaRPr lang="nl-NL" sz="1400" dirty="0"/>
          </a:p>
          <a:p>
            <a:r>
              <a:rPr lang="nl-NL" sz="1400" dirty="0"/>
              <a:t>Dit zijn richtingen waarmee je in het hoger onderwijs met dit profiel aansluiting hebt. </a:t>
            </a:r>
          </a:p>
          <a:p>
            <a:endParaRPr lang="nl-NL" sz="1400" dirty="0"/>
          </a:p>
          <a:p>
            <a:r>
              <a:rPr lang="nl-NL" sz="1400" dirty="0"/>
              <a:t>Past dit profiel bij uw kind? Dan is dit misschien een goede keuze. </a:t>
            </a:r>
          </a:p>
        </p:txBody>
      </p:sp>
      <p:sp>
        <p:nvSpPr>
          <p:cNvPr id="4" name="Tijdelijke aanduiding voor dianummer 3"/>
          <p:cNvSpPr>
            <a:spLocks noGrp="1"/>
          </p:cNvSpPr>
          <p:nvPr>
            <p:ph type="sldNum" sz="quarter" idx="10"/>
          </p:nvPr>
        </p:nvSpPr>
        <p:spPr/>
        <p:txBody>
          <a:bodyPr/>
          <a:lstStyle/>
          <a:p>
            <a:fld id="{084ACCD1-6A07-4099-ACBF-2EA3310362E9}" type="slidenum">
              <a:rPr lang="en-US" smtClean="0"/>
              <a:t>8</a:t>
            </a:fld>
            <a:endParaRPr lang="en-US"/>
          </a:p>
        </p:txBody>
      </p:sp>
    </p:spTree>
    <p:extLst>
      <p:ext uri="{BB962C8B-B14F-4D97-AF65-F5344CB8AC3E}">
        <p14:creationId xmlns:p14="http://schemas.microsoft.com/office/powerpoint/2010/main" val="408042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a:t>Dit zijn de vakken en keuzemogelijkheden binnen dit profiel:</a:t>
            </a:r>
          </a:p>
          <a:p>
            <a:endParaRPr lang="nl-NL" sz="1400" dirty="0"/>
          </a:p>
          <a:p>
            <a:r>
              <a:rPr lang="nl-NL" sz="1400" dirty="0"/>
              <a:t>2 Verplicht: Geschiedenis en </a:t>
            </a:r>
            <a:r>
              <a:rPr lang="nl-NL" sz="1400" dirty="0" err="1"/>
              <a:t>WiskundeA</a:t>
            </a:r>
            <a:r>
              <a:rPr lang="nl-NL" sz="1400" dirty="0"/>
              <a:t> </a:t>
            </a:r>
          </a:p>
          <a:p>
            <a:r>
              <a:rPr lang="nl-NL" sz="1400" dirty="0"/>
              <a:t>(wiskunde C kan in de 4</a:t>
            </a:r>
            <a:r>
              <a:rPr lang="nl-NL" sz="1400" baseline="30000" dirty="0"/>
              <a:t>e</a:t>
            </a:r>
            <a:r>
              <a:rPr lang="nl-NL" sz="1400" dirty="0"/>
              <a:t> nog niet gekozen worden; </a:t>
            </a:r>
          </a:p>
          <a:p>
            <a:r>
              <a:rPr lang="nl-NL" sz="1400" dirty="0"/>
              <a:t>start met dezelfde stof als </a:t>
            </a:r>
            <a:r>
              <a:rPr lang="nl-NL" sz="1400" dirty="0" err="1"/>
              <a:t>WiskundeA</a:t>
            </a:r>
            <a:r>
              <a:rPr lang="nl-NL" sz="1400" dirty="0"/>
              <a:t>). </a:t>
            </a:r>
          </a:p>
          <a:p>
            <a:endParaRPr lang="nl-NL" sz="1400" dirty="0"/>
          </a:p>
          <a:p>
            <a:r>
              <a:rPr lang="nl-NL" sz="1400" dirty="0"/>
              <a:t>1 </a:t>
            </a:r>
            <a:r>
              <a:rPr lang="nl-NL" sz="1400" dirty="0" err="1"/>
              <a:t>Maatschappijvak</a:t>
            </a:r>
            <a:r>
              <a:rPr lang="nl-NL" sz="1400" dirty="0"/>
              <a:t>: </a:t>
            </a:r>
            <a:r>
              <a:rPr lang="nl-NL" sz="1400" dirty="0" err="1"/>
              <a:t>ak</a:t>
            </a:r>
            <a:r>
              <a:rPr lang="nl-NL" sz="1400" dirty="0"/>
              <a:t> of </a:t>
            </a:r>
            <a:r>
              <a:rPr lang="nl-NL" sz="1400" dirty="0" err="1"/>
              <a:t>eco</a:t>
            </a:r>
            <a:endParaRPr lang="nl-NL" sz="1400" dirty="0"/>
          </a:p>
          <a:p>
            <a:endParaRPr lang="nl-NL" sz="1400" dirty="0"/>
          </a:p>
          <a:p>
            <a:r>
              <a:rPr lang="nl-NL" sz="1400" dirty="0"/>
              <a:t>1 Cultuurvak: fa – du – </a:t>
            </a:r>
            <a:r>
              <a:rPr lang="nl-NL" sz="1400" dirty="0" err="1"/>
              <a:t>kubv</a:t>
            </a:r>
            <a:r>
              <a:rPr lang="nl-NL" sz="1400" dirty="0"/>
              <a:t> – </a:t>
            </a:r>
            <a:r>
              <a:rPr lang="nl-NL" sz="1400" dirty="0" err="1"/>
              <a:t>fi</a:t>
            </a:r>
            <a:r>
              <a:rPr lang="nl-NL" sz="1400" dirty="0"/>
              <a:t>.</a:t>
            </a:r>
          </a:p>
          <a:p>
            <a:endParaRPr lang="nl-NL" sz="1400" dirty="0"/>
          </a:p>
          <a:p>
            <a:r>
              <a:rPr lang="nl-NL" sz="1400" dirty="0"/>
              <a:t>NB: je kunt een vak maar één keer kiezen, dus fa in gemeenschappelijk deel, dan géén fa in profieldeel. </a:t>
            </a:r>
          </a:p>
          <a:p>
            <a:endParaRPr lang="nl-NL" sz="1400" dirty="0"/>
          </a:p>
          <a:p>
            <a:r>
              <a:rPr lang="nl-NL" sz="1400" dirty="0"/>
              <a:t>NB: als je hier economie kiest en fa/du, dan heb je een dubbelprofiel. </a:t>
            </a:r>
          </a:p>
          <a:p>
            <a:endParaRPr lang="nl-NL" dirty="0"/>
          </a:p>
        </p:txBody>
      </p:sp>
      <p:sp>
        <p:nvSpPr>
          <p:cNvPr id="4" name="Tijdelijke aanduiding voor dianummer 3"/>
          <p:cNvSpPr>
            <a:spLocks noGrp="1"/>
          </p:cNvSpPr>
          <p:nvPr>
            <p:ph type="sldNum" sz="quarter" idx="5"/>
          </p:nvPr>
        </p:nvSpPr>
        <p:spPr/>
        <p:txBody>
          <a:bodyPr/>
          <a:lstStyle/>
          <a:p>
            <a:fld id="{084ACCD1-6A07-4099-ACBF-2EA3310362E9}" type="slidenum">
              <a:rPr lang="en-US" smtClean="0"/>
              <a:t>9</a:t>
            </a:fld>
            <a:endParaRPr lang="en-US"/>
          </a:p>
        </p:txBody>
      </p:sp>
    </p:spTree>
    <p:extLst>
      <p:ext uri="{BB962C8B-B14F-4D97-AF65-F5344CB8AC3E}">
        <p14:creationId xmlns:p14="http://schemas.microsoft.com/office/powerpoint/2010/main" val="840364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pagina">
    <p:spTree>
      <p:nvGrpSpPr>
        <p:cNvPr id="1" name=""/>
        <p:cNvGrpSpPr/>
        <p:nvPr/>
      </p:nvGrpSpPr>
      <p:grpSpPr>
        <a:xfrm>
          <a:off x="0" y="0"/>
          <a:ext cx="0" cy="0"/>
          <a:chOff x="0" y="0"/>
          <a:chExt cx="0" cy="0"/>
        </a:xfrm>
      </p:grpSpPr>
      <p:pic>
        <p:nvPicPr>
          <p:cNvPr id="8" name="Afbeelding 7" descr="_MG_2926.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762" r="12795" b="5474"/>
          <a:stretch/>
        </p:blipFill>
        <p:spPr>
          <a:xfrm>
            <a:off x="107505" y="123484"/>
            <a:ext cx="8924483" cy="4858089"/>
          </a:xfrm>
          <a:prstGeom prst="rect">
            <a:avLst/>
          </a:prstGeom>
        </p:spPr>
      </p:pic>
      <p:sp>
        <p:nvSpPr>
          <p:cNvPr id="2" name="Title 1"/>
          <p:cNvSpPr>
            <a:spLocks noGrp="1"/>
          </p:cNvSpPr>
          <p:nvPr>
            <p:ph type="ctrTitle" hasCustomPrompt="1"/>
          </p:nvPr>
        </p:nvSpPr>
        <p:spPr>
          <a:xfrm>
            <a:off x="4570252" y="2571754"/>
            <a:ext cx="2379425" cy="503590"/>
          </a:xfrm>
          <a:solidFill>
            <a:srgbClr val="E47823"/>
          </a:solidFill>
        </p:spPr>
        <p:txBody>
          <a:bodyPr wrap="none" lIns="36000" tIns="36000" rIns="36000" bIns="36000">
            <a:spAutoFit/>
          </a:bodyPr>
          <a:lstStyle>
            <a:lvl1pPr>
              <a:defRPr sz="2800" baseline="0">
                <a:solidFill>
                  <a:schemeClr val="bg1"/>
                </a:solidFill>
              </a:defRPr>
            </a:lvl1pPr>
          </a:lstStyle>
          <a:p>
            <a:r>
              <a:rPr lang="en-US" dirty="0"/>
              <a:t>TITEL HIER</a:t>
            </a:r>
          </a:p>
        </p:txBody>
      </p:sp>
      <p:sp>
        <p:nvSpPr>
          <p:cNvPr id="3" name="Subtitle 2"/>
          <p:cNvSpPr>
            <a:spLocks noGrp="1"/>
          </p:cNvSpPr>
          <p:nvPr>
            <p:ph type="subTitle" idx="1" hasCustomPrompt="1"/>
          </p:nvPr>
        </p:nvSpPr>
        <p:spPr>
          <a:xfrm>
            <a:off x="4572001" y="3147818"/>
            <a:ext cx="2409690" cy="318924"/>
          </a:xfrm>
          <a:solidFill>
            <a:schemeClr val="bg1"/>
          </a:solidFill>
        </p:spPr>
        <p:txBody>
          <a:bodyPr wrap="none" lIns="36000" tIns="36000" rIns="36000" bIns="36000">
            <a:spAutoFit/>
          </a:bodyPr>
          <a:lstStyle>
            <a:lvl1pPr marL="0" indent="0" algn="l">
              <a:buNone/>
              <a:defRPr sz="1600" b="0" i="0" baseline="0">
                <a:solidFill>
                  <a:srgbClr val="313231"/>
                </a:solidFill>
                <a:latin typeface="Verdana"/>
                <a:cs typeface="Verdana"/>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err="1"/>
              <a:t>Subtitel</a:t>
            </a:r>
            <a:r>
              <a:rPr lang="en-US" dirty="0"/>
              <a:t> </a:t>
            </a:r>
            <a:r>
              <a:rPr lang="en-US" dirty="0" err="1"/>
              <a:t>eventueel</a:t>
            </a:r>
            <a:r>
              <a:rPr lang="en-US" dirty="0"/>
              <a:t> </a:t>
            </a:r>
            <a:r>
              <a:rPr lang="en-US" dirty="0" err="1"/>
              <a:t>hier</a:t>
            </a:r>
            <a:endParaRPr lang="en-US" dirty="0"/>
          </a:p>
        </p:txBody>
      </p:sp>
      <p:sp>
        <p:nvSpPr>
          <p:cNvPr id="10" name="Rechthoek 9"/>
          <p:cNvSpPr/>
          <p:nvPr userDrawn="1"/>
        </p:nvSpPr>
        <p:spPr>
          <a:xfrm>
            <a:off x="3" y="0"/>
            <a:ext cx="2339975" cy="51435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1" name="Afbeelding 10" descr="RSG_logo_FC_pn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411510"/>
            <a:ext cx="1800200" cy="1938172"/>
          </a:xfrm>
          <a:prstGeom prst="rect">
            <a:avLst/>
          </a:prstGeom>
        </p:spPr>
      </p:pic>
    </p:spTree>
    <p:extLst>
      <p:ext uri="{BB962C8B-B14F-4D97-AF65-F5344CB8AC3E}">
        <p14:creationId xmlns:p14="http://schemas.microsoft.com/office/powerpoint/2010/main" val="97344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10" name="Afbeelding 9" descr="_MG_3078.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12" r="1757" b="9218"/>
          <a:stretch/>
        </p:blipFill>
        <p:spPr>
          <a:xfrm>
            <a:off x="140736" y="115409"/>
            <a:ext cx="8913592" cy="4891550"/>
          </a:xfrm>
          <a:prstGeom prst="rect">
            <a:avLst/>
          </a:prstGeom>
        </p:spPr>
      </p:pic>
      <p:sp>
        <p:nvSpPr>
          <p:cNvPr id="23" name="Rechthoek 22"/>
          <p:cNvSpPr/>
          <p:nvPr userDrawn="1"/>
        </p:nvSpPr>
        <p:spPr>
          <a:xfrm>
            <a:off x="4572001" y="4330026"/>
            <a:ext cx="2914491" cy="31892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6" name="Rechthoek 15"/>
          <p:cNvSpPr/>
          <p:nvPr userDrawn="1"/>
        </p:nvSpPr>
        <p:spPr>
          <a:xfrm>
            <a:off x="4572000" y="2561184"/>
            <a:ext cx="4104456" cy="166675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7" name="Tekstvak 16"/>
          <p:cNvSpPr txBox="1"/>
          <p:nvPr userDrawn="1"/>
        </p:nvSpPr>
        <p:spPr>
          <a:xfrm>
            <a:off x="4932040" y="3170168"/>
            <a:ext cx="2304256" cy="769441"/>
          </a:xfrm>
          <a:prstGeom prst="rect">
            <a:avLst/>
          </a:prstGeom>
          <a:noFill/>
        </p:spPr>
        <p:txBody>
          <a:bodyPr wrap="square" rtlCol="0">
            <a:spAutoFit/>
          </a:bodyPr>
          <a:lstStyle/>
          <a:p>
            <a:pPr lvl="0">
              <a:spcBef>
                <a:spcPts val="0"/>
              </a:spcBef>
            </a:pPr>
            <a:r>
              <a:rPr lang="nl-NL" sz="1100" dirty="0">
                <a:solidFill>
                  <a:srgbClr val="313231"/>
                </a:solidFill>
                <a:latin typeface="Verdana"/>
                <a:cs typeface="Verdana"/>
              </a:rPr>
              <a:t>Eisenhowerlaan 59</a:t>
            </a:r>
          </a:p>
          <a:p>
            <a:pPr lvl="0">
              <a:spcBef>
                <a:spcPts val="0"/>
              </a:spcBef>
            </a:pPr>
            <a:r>
              <a:rPr lang="nl-NL" sz="1100" dirty="0">
                <a:solidFill>
                  <a:srgbClr val="313231"/>
                </a:solidFill>
                <a:latin typeface="Verdana"/>
                <a:cs typeface="Verdana"/>
              </a:rPr>
              <a:t>3844 AS Harderwijk</a:t>
            </a:r>
          </a:p>
          <a:p>
            <a:pPr lvl="0">
              <a:spcBef>
                <a:spcPts val="0"/>
              </a:spcBef>
            </a:pPr>
            <a:r>
              <a:rPr lang="nl-NL" sz="1100" dirty="0">
                <a:solidFill>
                  <a:srgbClr val="313231"/>
                </a:solidFill>
                <a:latin typeface="Verdana"/>
                <a:cs typeface="Verdana"/>
              </a:rPr>
              <a:t>T 0341 - 41 44 84</a:t>
            </a:r>
          </a:p>
          <a:p>
            <a:pPr lvl="0">
              <a:spcBef>
                <a:spcPts val="0"/>
              </a:spcBef>
            </a:pPr>
            <a:r>
              <a:rPr lang="nl-NL" sz="1100" dirty="0">
                <a:solidFill>
                  <a:srgbClr val="313231"/>
                </a:solidFill>
                <a:latin typeface="Verdana"/>
                <a:cs typeface="Verdana"/>
              </a:rPr>
              <a:t>E </a:t>
            </a:r>
            <a:r>
              <a:rPr lang="nl-NL" sz="1100" dirty="0" err="1">
                <a:solidFill>
                  <a:srgbClr val="313231"/>
                </a:solidFill>
                <a:latin typeface="Verdana"/>
                <a:cs typeface="Verdana"/>
              </a:rPr>
              <a:t>info@rsgsl.nl</a:t>
            </a:r>
            <a:endParaRPr lang="nl-NL" sz="1100" dirty="0">
              <a:solidFill>
                <a:srgbClr val="313231"/>
              </a:solidFill>
              <a:latin typeface="Verdana"/>
              <a:cs typeface="Verdana"/>
            </a:endParaRPr>
          </a:p>
        </p:txBody>
      </p:sp>
      <p:sp>
        <p:nvSpPr>
          <p:cNvPr id="21" name="Title 1"/>
          <p:cNvSpPr txBox="1">
            <a:spLocks/>
          </p:cNvSpPr>
          <p:nvPr userDrawn="1"/>
        </p:nvSpPr>
        <p:spPr>
          <a:xfrm>
            <a:off x="4583188" y="4299948"/>
            <a:ext cx="2908608" cy="318924"/>
          </a:xfrm>
          <a:prstGeom prst="rect">
            <a:avLst/>
          </a:prstGeom>
          <a:noFill/>
        </p:spPr>
        <p:txBody>
          <a:bodyPr vert="horz" wrap="none" lIns="36000" tIns="36000" rIns="36000" bIns="36000" rtlCol="0" anchor="ctr">
            <a:spAutoFit/>
          </a:bodyPr>
          <a:lstStyle>
            <a:lvl1pPr algn="l" defTabSz="914400" rtl="0" eaLnBrk="1" latinLnBrk="0" hangingPunct="1">
              <a:spcBef>
                <a:spcPct val="0"/>
              </a:spcBef>
              <a:buNone/>
              <a:defRPr sz="3200" b="1" i="0" kern="1200" baseline="0">
                <a:solidFill>
                  <a:schemeClr val="bg1"/>
                </a:solidFill>
                <a:latin typeface="Verdana"/>
                <a:ea typeface="+mj-ea"/>
                <a:cs typeface="Verdana"/>
              </a:defRPr>
            </a:lvl1pPr>
          </a:lstStyle>
          <a:p>
            <a:r>
              <a:rPr lang="en-US" sz="1600" b="0" dirty="0" err="1">
                <a:solidFill>
                  <a:srgbClr val="313231"/>
                </a:solidFill>
              </a:rPr>
              <a:t>www.rsgslingerboslevant.nl</a:t>
            </a:r>
            <a:endParaRPr lang="en-US" sz="1600" b="0" dirty="0">
              <a:solidFill>
                <a:srgbClr val="313231"/>
              </a:solidFill>
            </a:endParaRPr>
          </a:p>
        </p:txBody>
      </p:sp>
      <p:sp>
        <p:nvSpPr>
          <p:cNvPr id="19" name="Tekstvak 18"/>
          <p:cNvSpPr txBox="1"/>
          <p:nvPr userDrawn="1"/>
        </p:nvSpPr>
        <p:spPr>
          <a:xfrm>
            <a:off x="6876256" y="3170168"/>
            <a:ext cx="2304256" cy="769441"/>
          </a:xfrm>
          <a:prstGeom prst="rect">
            <a:avLst/>
          </a:prstGeom>
          <a:noFill/>
        </p:spPr>
        <p:txBody>
          <a:bodyPr wrap="square" rtlCol="0">
            <a:spAutoFit/>
          </a:bodyPr>
          <a:lstStyle/>
          <a:p>
            <a:pPr lvl="0">
              <a:spcBef>
                <a:spcPts val="0"/>
              </a:spcBef>
            </a:pPr>
            <a:r>
              <a:rPr lang="nl-NL" sz="1100" dirty="0" err="1">
                <a:solidFill>
                  <a:srgbClr val="313231"/>
                </a:solidFill>
                <a:latin typeface="Verdana"/>
                <a:cs typeface="Verdana"/>
              </a:rPr>
              <a:t>Horsterweg</a:t>
            </a:r>
            <a:r>
              <a:rPr lang="nl-NL" sz="1100" dirty="0">
                <a:solidFill>
                  <a:srgbClr val="313231"/>
                </a:solidFill>
                <a:latin typeface="Verdana"/>
                <a:cs typeface="Verdana"/>
              </a:rPr>
              <a:t> 192</a:t>
            </a:r>
          </a:p>
          <a:p>
            <a:pPr lvl="0">
              <a:spcBef>
                <a:spcPts val="0"/>
              </a:spcBef>
            </a:pPr>
            <a:r>
              <a:rPr lang="nl-NL" sz="1100" dirty="0">
                <a:solidFill>
                  <a:srgbClr val="313231"/>
                </a:solidFill>
                <a:latin typeface="Verdana"/>
                <a:cs typeface="Verdana"/>
              </a:rPr>
              <a:t>3891 EV Zeewolde</a:t>
            </a:r>
          </a:p>
          <a:p>
            <a:pPr lvl="0">
              <a:spcBef>
                <a:spcPts val="0"/>
              </a:spcBef>
            </a:pPr>
            <a:r>
              <a:rPr lang="nl-NL" sz="1100" dirty="0">
                <a:solidFill>
                  <a:srgbClr val="313231"/>
                </a:solidFill>
                <a:latin typeface="Verdana"/>
                <a:cs typeface="Verdana"/>
              </a:rPr>
              <a:t>T 036 - 521 81 70</a:t>
            </a:r>
          </a:p>
          <a:p>
            <a:pPr lvl="0">
              <a:spcBef>
                <a:spcPts val="0"/>
              </a:spcBef>
            </a:pPr>
            <a:r>
              <a:rPr lang="nl-NL" sz="1100" dirty="0">
                <a:solidFill>
                  <a:srgbClr val="313231"/>
                </a:solidFill>
                <a:latin typeface="Verdana"/>
                <a:cs typeface="Verdana"/>
              </a:rPr>
              <a:t>E </a:t>
            </a:r>
            <a:r>
              <a:rPr lang="nl-NL" sz="1100" dirty="0" err="1">
                <a:solidFill>
                  <a:srgbClr val="313231"/>
                </a:solidFill>
                <a:latin typeface="Verdana"/>
                <a:cs typeface="Verdana"/>
              </a:rPr>
              <a:t>info@rsgsl.nl</a:t>
            </a:r>
            <a:endParaRPr lang="nl-NL" sz="1100" dirty="0">
              <a:solidFill>
                <a:srgbClr val="313231"/>
              </a:solidFill>
              <a:latin typeface="Verdana"/>
              <a:cs typeface="Verdana"/>
            </a:endParaRPr>
          </a:p>
        </p:txBody>
      </p:sp>
      <p:sp>
        <p:nvSpPr>
          <p:cNvPr id="20" name="Title 1"/>
          <p:cNvSpPr txBox="1">
            <a:spLocks/>
          </p:cNvSpPr>
          <p:nvPr userDrawn="1"/>
        </p:nvSpPr>
        <p:spPr>
          <a:xfrm>
            <a:off x="6941074" y="2848485"/>
            <a:ext cx="976797" cy="226591"/>
          </a:xfrm>
          <a:prstGeom prst="rect">
            <a:avLst/>
          </a:prstGeom>
          <a:solidFill>
            <a:srgbClr val="E47823"/>
          </a:solidFill>
        </p:spPr>
        <p:txBody>
          <a:bodyPr vert="horz" wrap="none" lIns="36000" tIns="36000" rIns="36000" bIns="36000" rtlCol="0" anchor="ctr">
            <a:spAutoFit/>
          </a:bodyPr>
          <a:lstStyle>
            <a:lvl1pPr algn="l" defTabSz="914400" rtl="0" eaLnBrk="1" latinLnBrk="0" hangingPunct="1">
              <a:spcBef>
                <a:spcPct val="0"/>
              </a:spcBef>
              <a:buNone/>
              <a:defRPr sz="3200" b="1" i="0" kern="1200" baseline="0">
                <a:solidFill>
                  <a:schemeClr val="bg1"/>
                </a:solidFill>
                <a:latin typeface="Verdana"/>
                <a:ea typeface="+mj-ea"/>
                <a:cs typeface="Verdana"/>
              </a:defRPr>
            </a:lvl1pPr>
          </a:lstStyle>
          <a:p>
            <a:r>
              <a:rPr lang="en-US" sz="1000" dirty="0"/>
              <a:t>RSG LEVANT</a:t>
            </a:r>
          </a:p>
        </p:txBody>
      </p:sp>
      <p:sp>
        <p:nvSpPr>
          <p:cNvPr id="24" name="Rechthoek 23"/>
          <p:cNvSpPr/>
          <p:nvPr userDrawn="1"/>
        </p:nvSpPr>
        <p:spPr>
          <a:xfrm>
            <a:off x="3" y="0"/>
            <a:ext cx="2339975" cy="51435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25" name="Afbeelding 24" descr="RSG_logo_FC_pn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411510"/>
            <a:ext cx="1800200" cy="1938172"/>
          </a:xfrm>
          <a:prstGeom prst="rect">
            <a:avLst/>
          </a:prstGeom>
        </p:spPr>
      </p:pic>
      <p:sp>
        <p:nvSpPr>
          <p:cNvPr id="12" name="Title 1"/>
          <p:cNvSpPr txBox="1">
            <a:spLocks/>
          </p:cNvSpPr>
          <p:nvPr userDrawn="1"/>
        </p:nvSpPr>
        <p:spPr>
          <a:xfrm>
            <a:off x="5004053" y="2848485"/>
            <a:ext cx="1356709" cy="226591"/>
          </a:xfrm>
          <a:prstGeom prst="rect">
            <a:avLst/>
          </a:prstGeom>
          <a:solidFill>
            <a:srgbClr val="E47823"/>
          </a:solidFill>
        </p:spPr>
        <p:txBody>
          <a:bodyPr vert="horz" wrap="none" lIns="36000" tIns="36000" rIns="36000" bIns="36000" rtlCol="0" anchor="ctr">
            <a:spAutoFit/>
          </a:bodyPr>
          <a:lstStyle>
            <a:lvl1pPr algn="l" defTabSz="914400" rtl="0" eaLnBrk="1" latinLnBrk="0" hangingPunct="1">
              <a:spcBef>
                <a:spcPct val="0"/>
              </a:spcBef>
              <a:buNone/>
              <a:defRPr sz="3200" b="1" i="0" kern="1200" baseline="0">
                <a:solidFill>
                  <a:schemeClr val="bg1"/>
                </a:solidFill>
                <a:latin typeface="Verdana"/>
                <a:ea typeface="+mj-ea"/>
                <a:cs typeface="Verdana"/>
              </a:defRPr>
            </a:lvl1pPr>
          </a:lstStyle>
          <a:p>
            <a:r>
              <a:rPr lang="en-US" sz="1000" dirty="0"/>
              <a:t>RSG SLINGERBOS</a:t>
            </a:r>
          </a:p>
        </p:txBody>
      </p:sp>
    </p:spTree>
    <p:extLst>
      <p:ext uri="{BB962C8B-B14F-4D97-AF65-F5344CB8AC3E}">
        <p14:creationId xmlns:p14="http://schemas.microsoft.com/office/powerpoint/2010/main" val="149243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pagina">
    <p:spTree>
      <p:nvGrpSpPr>
        <p:cNvPr id="1" name=""/>
        <p:cNvGrpSpPr/>
        <p:nvPr/>
      </p:nvGrpSpPr>
      <p:grpSpPr>
        <a:xfrm>
          <a:off x="0" y="0"/>
          <a:ext cx="0" cy="0"/>
          <a:chOff x="0" y="0"/>
          <a:chExt cx="0" cy="0"/>
        </a:xfrm>
      </p:grpSpPr>
      <p:pic>
        <p:nvPicPr>
          <p:cNvPr id="7" name="Afbeelding 6" descr="beeldmerk_los.png"/>
          <p:cNvPicPr>
            <a:picLocks noChangeAspect="1"/>
          </p:cNvPicPr>
          <p:nvPr userDrawn="1"/>
        </p:nvPicPr>
        <p:blipFill rotWithShape="1">
          <a:blip r:embed="rId2" cstate="print">
            <a:alphaModFix amt="30000"/>
            <a:extLst>
              <a:ext uri="{28A0092B-C50C-407E-A947-70E740481C1C}">
                <a14:useLocalDpi xmlns:a14="http://schemas.microsoft.com/office/drawing/2010/main" val="0"/>
              </a:ext>
            </a:extLst>
          </a:blip>
          <a:srcRect r="28450" b="1474"/>
          <a:stretch/>
        </p:blipFill>
        <p:spPr>
          <a:xfrm>
            <a:off x="4759253" y="432048"/>
            <a:ext cx="4421263" cy="4731990"/>
          </a:xfrm>
          <a:prstGeom prst="rect">
            <a:avLst/>
          </a:prstGeom>
        </p:spPr>
      </p:pic>
      <p:sp>
        <p:nvSpPr>
          <p:cNvPr id="9" name="Rechthoek 8"/>
          <p:cNvSpPr/>
          <p:nvPr userDrawn="1"/>
        </p:nvSpPr>
        <p:spPr>
          <a:xfrm>
            <a:off x="3" y="0"/>
            <a:ext cx="2339975" cy="5143500"/>
          </a:xfrm>
          <a:prstGeom prst="rect">
            <a:avLst/>
          </a:prstGeom>
          <a:solidFill>
            <a:srgbClr val="3132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2" name="Tijdelijke aanduiding voor afbeelding 8"/>
          <p:cNvSpPr>
            <a:spLocks noGrp="1"/>
          </p:cNvSpPr>
          <p:nvPr>
            <p:ph type="pic" sz="quarter" idx="10"/>
          </p:nvPr>
        </p:nvSpPr>
        <p:spPr>
          <a:xfrm>
            <a:off x="781353" y="771550"/>
            <a:ext cx="3117249" cy="3528392"/>
          </a:xfrm>
          <a:solidFill>
            <a:srgbClr val="BEBCB9"/>
          </a:solidFill>
        </p:spPr>
        <p:txBody>
          <a:bodyPr>
            <a:normAutofit/>
          </a:bodyPr>
          <a:lstStyle>
            <a:lvl1pPr marL="0" indent="0">
              <a:buFont typeface="Arial"/>
              <a:buNone/>
              <a:defRPr sz="1000"/>
            </a:lvl1pPr>
          </a:lstStyle>
          <a:p>
            <a:r>
              <a:rPr lang="nl-NL" dirty="0"/>
              <a:t>Sleep de afbeelding naar de tijdelijke aanduiding of klik op het pictogram als u een afbeelding wilt toevoegen</a:t>
            </a:r>
          </a:p>
        </p:txBody>
      </p:sp>
      <p:pic>
        <p:nvPicPr>
          <p:cNvPr id="13" name="Afbeelding 12" descr="RSG_logo_FC_png.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11233"/>
          <a:stretch/>
        </p:blipFill>
        <p:spPr>
          <a:xfrm>
            <a:off x="8444519" y="4443958"/>
            <a:ext cx="527423" cy="504056"/>
          </a:xfrm>
          <a:prstGeom prst="rect">
            <a:avLst/>
          </a:prstGeom>
        </p:spPr>
      </p:pic>
      <p:sp>
        <p:nvSpPr>
          <p:cNvPr id="14" name="Tijdelijke aanduiding voor tekst 24"/>
          <p:cNvSpPr>
            <a:spLocks noGrp="1"/>
          </p:cNvSpPr>
          <p:nvPr>
            <p:ph type="body" sz="quarter" idx="12" hasCustomPrompt="1"/>
          </p:nvPr>
        </p:nvSpPr>
        <p:spPr>
          <a:xfrm>
            <a:off x="4283968" y="1635646"/>
            <a:ext cx="3744416" cy="2664296"/>
          </a:xfrm>
        </p:spPr>
        <p:txBody>
          <a:bodyPr wrap="square" lIns="0" tIns="0" rIns="0" bIns="0">
            <a:noAutofit/>
          </a:bodyPr>
          <a:lstStyle>
            <a:lvl1pPr marL="0" indent="0">
              <a:buNone/>
              <a:defRPr sz="1200">
                <a:solidFill>
                  <a:srgbClr val="313231"/>
                </a:solidFill>
              </a:defRPr>
            </a:lvl1pPr>
            <a:lvl2pPr>
              <a:defRPr sz="1200"/>
            </a:lvl2pPr>
            <a:lvl3pPr>
              <a:defRPr sz="1200"/>
            </a:lvl3pPr>
            <a:lvl4pPr>
              <a:defRPr sz="1200"/>
            </a:lvl4pPr>
            <a:lvl5pPr marL="1828709" indent="0">
              <a:buNone/>
              <a:defRPr sz="1200"/>
            </a:lvl5pPr>
          </a:lstStyle>
          <a:p>
            <a:pPr lvl="0"/>
            <a:r>
              <a:rPr lang="nl-NL" dirty="0"/>
              <a:t>Tekst</a:t>
            </a:r>
          </a:p>
        </p:txBody>
      </p:sp>
      <p:sp>
        <p:nvSpPr>
          <p:cNvPr id="15" name="Tijdelijke aanduiding voor tekst 24"/>
          <p:cNvSpPr>
            <a:spLocks noGrp="1"/>
          </p:cNvSpPr>
          <p:nvPr>
            <p:ph type="body" sz="quarter" idx="13" hasCustomPrompt="1"/>
          </p:nvPr>
        </p:nvSpPr>
        <p:spPr>
          <a:xfrm>
            <a:off x="4283968" y="1059582"/>
            <a:ext cx="3744416" cy="288032"/>
          </a:xfrm>
        </p:spPr>
        <p:txBody>
          <a:bodyPr wrap="none" lIns="0" tIns="0" rIns="0" bIns="0">
            <a:noAutofit/>
          </a:bodyPr>
          <a:lstStyle>
            <a:lvl1pPr marL="0" indent="0">
              <a:buNone/>
              <a:defRPr sz="1200" b="1">
                <a:solidFill>
                  <a:srgbClr val="313231"/>
                </a:solidFill>
              </a:defRPr>
            </a:lvl1pPr>
            <a:lvl2pPr>
              <a:defRPr sz="1200"/>
            </a:lvl2pPr>
            <a:lvl3pPr>
              <a:defRPr sz="1200"/>
            </a:lvl3pPr>
            <a:lvl4pPr>
              <a:defRPr sz="1200"/>
            </a:lvl4pPr>
            <a:lvl5pPr marL="1828709" indent="0">
              <a:buNone/>
              <a:defRPr sz="1200"/>
            </a:lvl5pPr>
          </a:lstStyle>
          <a:p>
            <a:pPr lvl="0"/>
            <a:r>
              <a:rPr lang="nl-NL" dirty="0"/>
              <a:t>Functie</a:t>
            </a:r>
          </a:p>
        </p:txBody>
      </p:sp>
      <p:sp>
        <p:nvSpPr>
          <p:cNvPr id="16" name="Tijdelijke aanduiding voor tekst 24"/>
          <p:cNvSpPr>
            <a:spLocks noGrp="1"/>
          </p:cNvSpPr>
          <p:nvPr>
            <p:ph type="body" sz="quarter" idx="14" hasCustomPrompt="1"/>
          </p:nvPr>
        </p:nvSpPr>
        <p:spPr>
          <a:xfrm>
            <a:off x="4283968" y="770688"/>
            <a:ext cx="2347365" cy="257369"/>
          </a:xfrm>
          <a:solidFill>
            <a:srgbClr val="E47823"/>
          </a:solidFill>
        </p:spPr>
        <p:txBody>
          <a:bodyPr wrap="none" lIns="36000" tIns="36000" rIns="36000" bIns="36000">
            <a:spAutoFit/>
          </a:bodyPr>
          <a:lstStyle>
            <a:lvl1pPr marL="0" indent="0">
              <a:buNone/>
              <a:defRPr sz="1200" b="1" baseline="0">
                <a:solidFill>
                  <a:srgbClr val="FFFFFF"/>
                </a:solidFill>
              </a:defRPr>
            </a:lvl1pPr>
            <a:lvl2pPr>
              <a:defRPr sz="1200"/>
            </a:lvl2pPr>
            <a:lvl3pPr>
              <a:defRPr sz="1200"/>
            </a:lvl3pPr>
            <a:lvl4pPr>
              <a:defRPr sz="1200"/>
            </a:lvl4pPr>
            <a:lvl5pPr marL="1828709" indent="0">
              <a:buNone/>
              <a:defRPr sz="1200"/>
            </a:lvl5pPr>
          </a:lstStyle>
          <a:p>
            <a:pPr lvl="0"/>
            <a:r>
              <a:rPr lang="nl-NL" dirty="0"/>
              <a:t>VOORNAAM ACHTERNAAM</a:t>
            </a:r>
          </a:p>
        </p:txBody>
      </p:sp>
    </p:spTree>
    <p:extLst>
      <p:ext uri="{BB962C8B-B14F-4D97-AF65-F5344CB8AC3E}">
        <p14:creationId xmlns:p14="http://schemas.microsoft.com/office/powerpoint/2010/main" val="349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Rechthoek 2"/>
          <p:cNvSpPr/>
          <p:nvPr userDrawn="1"/>
        </p:nvSpPr>
        <p:spPr>
          <a:xfrm>
            <a:off x="-1" y="0"/>
            <a:ext cx="9144001" cy="2571750"/>
          </a:xfrm>
          <a:prstGeom prst="rect">
            <a:avLst/>
          </a:prstGeom>
          <a:solidFill>
            <a:srgbClr val="3132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4" name="Afbeelding 3" descr="beeldmerk_los.png"/>
          <p:cNvPicPr>
            <a:picLocks noChangeAspect="1"/>
          </p:cNvPicPr>
          <p:nvPr userDrawn="1"/>
        </p:nvPicPr>
        <p:blipFill rotWithShape="1">
          <a:blip r:embed="rId2" cstate="print">
            <a:alphaModFix amt="30000"/>
            <a:extLst>
              <a:ext uri="{28A0092B-C50C-407E-A947-70E740481C1C}">
                <a14:useLocalDpi xmlns:a14="http://schemas.microsoft.com/office/drawing/2010/main" val="0"/>
              </a:ext>
            </a:extLst>
          </a:blip>
          <a:srcRect r="28450" b="1474"/>
          <a:stretch/>
        </p:blipFill>
        <p:spPr>
          <a:xfrm>
            <a:off x="6269041" y="187970"/>
            <a:ext cx="4421263" cy="4731990"/>
          </a:xfrm>
          <a:prstGeom prst="rect">
            <a:avLst/>
          </a:prstGeom>
        </p:spPr>
      </p:pic>
      <p:sp>
        <p:nvSpPr>
          <p:cNvPr id="5" name="Tijdelijke aanduiding voor afbeelding 8"/>
          <p:cNvSpPr>
            <a:spLocks noGrp="1"/>
          </p:cNvSpPr>
          <p:nvPr>
            <p:ph type="pic" sz="quarter" idx="10"/>
          </p:nvPr>
        </p:nvSpPr>
        <p:spPr>
          <a:xfrm>
            <a:off x="900138" y="267500"/>
            <a:ext cx="2088083" cy="2088367"/>
          </a:xfrm>
          <a:solidFill>
            <a:srgbClr val="BEBCB9"/>
          </a:solidFill>
        </p:spPr>
        <p:txBody>
          <a:bodyPr>
            <a:normAutofit/>
          </a:bodyPr>
          <a:lstStyle>
            <a:lvl1pPr marL="0" indent="0">
              <a:buFont typeface="Arial"/>
              <a:buNone/>
              <a:defRPr sz="1000"/>
            </a:lvl1pPr>
          </a:lstStyle>
          <a:p>
            <a:r>
              <a:rPr lang="nl-NL"/>
              <a:t>Sleep de afbeelding naar de tijdelijke aanduiding of klik op het pictogram als u een afbeelding wilt toevoegen</a:t>
            </a:r>
            <a:endParaRPr lang="nl-NL" dirty="0"/>
          </a:p>
        </p:txBody>
      </p:sp>
      <p:pic>
        <p:nvPicPr>
          <p:cNvPr id="6" name="Afbeelding 5" descr="RSG_logo_FC_png.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11233"/>
          <a:stretch/>
        </p:blipFill>
        <p:spPr>
          <a:xfrm>
            <a:off x="8444519" y="4443958"/>
            <a:ext cx="527423" cy="504056"/>
          </a:xfrm>
          <a:prstGeom prst="rect">
            <a:avLst/>
          </a:prstGeom>
        </p:spPr>
      </p:pic>
      <p:sp>
        <p:nvSpPr>
          <p:cNvPr id="7" name="Tijdelijke aanduiding voor tekst 24"/>
          <p:cNvSpPr>
            <a:spLocks noGrp="1"/>
          </p:cNvSpPr>
          <p:nvPr>
            <p:ph type="body" sz="quarter" idx="12" hasCustomPrompt="1"/>
          </p:nvPr>
        </p:nvSpPr>
        <p:spPr>
          <a:xfrm>
            <a:off x="899592" y="3740077"/>
            <a:ext cx="2880320" cy="1008112"/>
          </a:xfrm>
        </p:spPr>
        <p:txBody>
          <a:bodyPr wrap="square" lIns="0" tIns="0" rIns="0" bIns="0">
            <a:noAutofit/>
          </a:bodyPr>
          <a:lstStyle>
            <a:lvl1pPr marL="0" indent="0">
              <a:buNone/>
              <a:defRPr sz="1200">
                <a:solidFill>
                  <a:srgbClr val="313231"/>
                </a:solidFill>
              </a:defRPr>
            </a:lvl1pPr>
            <a:lvl2pPr>
              <a:defRPr sz="1200"/>
            </a:lvl2pPr>
            <a:lvl3pPr>
              <a:defRPr sz="1200"/>
            </a:lvl3pPr>
            <a:lvl4pPr>
              <a:defRPr sz="1200"/>
            </a:lvl4pPr>
            <a:lvl5pPr marL="1828709" indent="0">
              <a:buNone/>
              <a:defRPr sz="1200"/>
            </a:lvl5pPr>
          </a:lstStyle>
          <a:p>
            <a:pPr lvl="0"/>
            <a:r>
              <a:rPr lang="nl-NL" dirty="0"/>
              <a:t>Tekst</a:t>
            </a:r>
          </a:p>
        </p:txBody>
      </p:sp>
      <p:sp>
        <p:nvSpPr>
          <p:cNvPr id="8" name="Tijdelijke aanduiding voor tekst 24"/>
          <p:cNvSpPr>
            <a:spLocks noGrp="1"/>
          </p:cNvSpPr>
          <p:nvPr>
            <p:ph type="body" sz="quarter" idx="13" hasCustomPrompt="1"/>
          </p:nvPr>
        </p:nvSpPr>
        <p:spPr>
          <a:xfrm>
            <a:off x="899592" y="3308029"/>
            <a:ext cx="2880320" cy="288032"/>
          </a:xfrm>
        </p:spPr>
        <p:txBody>
          <a:bodyPr wrap="none" lIns="0" tIns="0" rIns="0" bIns="0">
            <a:noAutofit/>
          </a:bodyPr>
          <a:lstStyle>
            <a:lvl1pPr marL="0" indent="0">
              <a:buNone/>
              <a:defRPr sz="1200" b="1">
                <a:solidFill>
                  <a:srgbClr val="313231"/>
                </a:solidFill>
              </a:defRPr>
            </a:lvl1pPr>
            <a:lvl2pPr>
              <a:defRPr sz="1200"/>
            </a:lvl2pPr>
            <a:lvl3pPr>
              <a:defRPr sz="1200"/>
            </a:lvl3pPr>
            <a:lvl4pPr>
              <a:defRPr sz="1200"/>
            </a:lvl4pPr>
            <a:lvl5pPr marL="1828709" indent="0">
              <a:buNone/>
              <a:defRPr sz="1200"/>
            </a:lvl5pPr>
          </a:lstStyle>
          <a:p>
            <a:pPr lvl="0"/>
            <a:r>
              <a:rPr lang="nl-NL" dirty="0"/>
              <a:t>Functie</a:t>
            </a:r>
          </a:p>
        </p:txBody>
      </p:sp>
      <p:sp>
        <p:nvSpPr>
          <p:cNvPr id="9" name="Tijdelijke aanduiding voor tekst 24"/>
          <p:cNvSpPr>
            <a:spLocks noGrp="1"/>
          </p:cNvSpPr>
          <p:nvPr>
            <p:ph type="body" sz="quarter" idx="14" hasCustomPrompt="1"/>
          </p:nvPr>
        </p:nvSpPr>
        <p:spPr>
          <a:xfrm>
            <a:off x="899592" y="3019132"/>
            <a:ext cx="2347365" cy="257369"/>
          </a:xfrm>
          <a:solidFill>
            <a:srgbClr val="E47823"/>
          </a:solidFill>
        </p:spPr>
        <p:txBody>
          <a:bodyPr wrap="none" lIns="36000" tIns="36000" rIns="36000" bIns="36000">
            <a:spAutoFit/>
          </a:bodyPr>
          <a:lstStyle>
            <a:lvl1pPr marL="0" indent="0">
              <a:buNone/>
              <a:defRPr sz="1200" b="1" baseline="0">
                <a:solidFill>
                  <a:srgbClr val="FFFFFF"/>
                </a:solidFill>
              </a:defRPr>
            </a:lvl1pPr>
            <a:lvl2pPr>
              <a:defRPr sz="1200"/>
            </a:lvl2pPr>
            <a:lvl3pPr>
              <a:defRPr sz="1200"/>
            </a:lvl3pPr>
            <a:lvl4pPr>
              <a:defRPr sz="1200"/>
            </a:lvl4pPr>
            <a:lvl5pPr marL="1828709" indent="0">
              <a:buNone/>
              <a:defRPr sz="1200"/>
            </a:lvl5pPr>
          </a:lstStyle>
          <a:p>
            <a:pPr lvl="0"/>
            <a:r>
              <a:rPr lang="nl-NL" dirty="0"/>
              <a:t>VOORNAAM ACHTERNAAM</a:t>
            </a:r>
          </a:p>
        </p:txBody>
      </p:sp>
      <p:sp>
        <p:nvSpPr>
          <p:cNvPr id="10" name="Tijdelijke aanduiding voor afbeelding 8"/>
          <p:cNvSpPr>
            <a:spLocks noGrp="1"/>
          </p:cNvSpPr>
          <p:nvPr>
            <p:ph type="pic" sz="quarter" idx="18"/>
          </p:nvPr>
        </p:nvSpPr>
        <p:spPr>
          <a:xfrm>
            <a:off x="3932560" y="267500"/>
            <a:ext cx="2088083" cy="2088367"/>
          </a:xfrm>
          <a:solidFill>
            <a:srgbClr val="BEBCB9"/>
          </a:solidFill>
        </p:spPr>
        <p:txBody>
          <a:bodyPr>
            <a:normAutofit/>
          </a:bodyPr>
          <a:lstStyle>
            <a:lvl1pPr marL="0" indent="0">
              <a:buFont typeface="Arial"/>
              <a:buNone/>
              <a:defRPr sz="1000"/>
            </a:lvl1pPr>
          </a:lstStyle>
          <a:p>
            <a:r>
              <a:rPr lang="nl-NL"/>
              <a:t>Sleep de afbeelding naar de tijdelijke aanduiding of klik op het pictogram als u een afbeelding wilt toevoegen</a:t>
            </a:r>
            <a:endParaRPr lang="nl-NL" dirty="0"/>
          </a:p>
        </p:txBody>
      </p:sp>
      <p:sp>
        <p:nvSpPr>
          <p:cNvPr id="11" name="Tijdelijke aanduiding voor tekst 24"/>
          <p:cNvSpPr>
            <a:spLocks noGrp="1"/>
          </p:cNvSpPr>
          <p:nvPr>
            <p:ph type="body" sz="quarter" idx="19" hasCustomPrompt="1"/>
          </p:nvPr>
        </p:nvSpPr>
        <p:spPr>
          <a:xfrm>
            <a:off x="3923928" y="3740077"/>
            <a:ext cx="2880320" cy="1008112"/>
          </a:xfrm>
        </p:spPr>
        <p:txBody>
          <a:bodyPr wrap="square" lIns="0" tIns="0" rIns="0" bIns="0">
            <a:noAutofit/>
          </a:bodyPr>
          <a:lstStyle>
            <a:lvl1pPr marL="0" indent="0">
              <a:buNone/>
              <a:defRPr sz="1200">
                <a:solidFill>
                  <a:srgbClr val="313231"/>
                </a:solidFill>
              </a:defRPr>
            </a:lvl1pPr>
            <a:lvl2pPr>
              <a:defRPr sz="1200"/>
            </a:lvl2pPr>
            <a:lvl3pPr>
              <a:defRPr sz="1200"/>
            </a:lvl3pPr>
            <a:lvl4pPr>
              <a:defRPr sz="1200"/>
            </a:lvl4pPr>
            <a:lvl5pPr marL="1828709" indent="0">
              <a:buNone/>
              <a:defRPr sz="1200"/>
            </a:lvl5pPr>
          </a:lstStyle>
          <a:p>
            <a:pPr lvl="0"/>
            <a:r>
              <a:rPr lang="nl-NL" dirty="0"/>
              <a:t>Tekst</a:t>
            </a:r>
          </a:p>
        </p:txBody>
      </p:sp>
      <p:sp>
        <p:nvSpPr>
          <p:cNvPr id="12" name="Tijdelijke aanduiding voor tekst 24"/>
          <p:cNvSpPr>
            <a:spLocks noGrp="1"/>
          </p:cNvSpPr>
          <p:nvPr>
            <p:ph type="body" sz="quarter" idx="20" hasCustomPrompt="1"/>
          </p:nvPr>
        </p:nvSpPr>
        <p:spPr>
          <a:xfrm>
            <a:off x="3923928" y="3308029"/>
            <a:ext cx="2880320" cy="288032"/>
          </a:xfrm>
        </p:spPr>
        <p:txBody>
          <a:bodyPr wrap="none" lIns="0" tIns="0" rIns="0" bIns="0">
            <a:noAutofit/>
          </a:bodyPr>
          <a:lstStyle>
            <a:lvl1pPr marL="0" indent="0">
              <a:buNone/>
              <a:defRPr sz="1200" b="1">
                <a:solidFill>
                  <a:srgbClr val="313231"/>
                </a:solidFill>
              </a:defRPr>
            </a:lvl1pPr>
            <a:lvl2pPr>
              <a:defRPr sz="1200"/>
            </a:lvl2pPr>
            <a:lvl3pPr>
              <a:defRPr sz="1200"/>
            </a:lvl3pPr>
            <a:lvl4pPr>
              <a:defRPr sz="1200"/>
            </a:lvl4pPr>
            <a:lvl5pPr marL="1828709" indent="0">
              <a:buNone/>
              <a:defRPr sz="1200"/>
            </a:lvl5pPr>
          </a:lstStyle>
          <a:p>
            <a:pPr lvl="0"/>
            <a:r>
              <a:rPr lang="nl-NL" dirty="0"/>
              <a:t>Functie</a:t>
            </a:r>
          </a:p>
        </p:txBody>
      </p:sp>
      <p:sp>
        <p:nvSpPr>
          <p:cNvPr id="13" name="Tijdelijke aanduiding voor tekst 24"/>
          <p:cNvSpPr>
            <a:spLocks noGrp="1"/>
          </p:cNvSpPr>
          <p:nvPr>
            <p:ph type="body" sz="quarter" idx="21" hasCustomPrompt="1"/>
          </p:nvPr>
        </p:nvSpPr>
        <p:spPr>
          <a:xfrm>
            <a:off x="3923928" y="3019132"/>
            <a:ext cx="2347365" cy="257369"/>
          </a:xfrm>
          <a:solidFill>
            <a:srgbClr val="E47823"/>
          </a:solidFill>
        </p:spPr>
        <p:txBody>
          <a:bodyPr wrap="none" lIns="36000" tIns="36000" rIns="36000" bIns="36000">
            <a:spAutoFit/>
          </a:bodyPr>
          <a:lstStyle>
            <a:lvl1pPr marL="0" indent="0">
              <a:buNone/>
              <a:defRPr sz="1200" b="1" baseline="0">
                <a:solidFill>
                  <a:srgbClr val="FFFFFF"/>
                </a:solidFill>
              </a:defRPr>
            </a:lvl1pPr>
            <a:lvl2pPr>
              <a:defRPr sz="1200"/>
            </a:lvl2pPr>
            <a:lvl3pPr>
              <a:defRPr sz="1200"/>
            </a:lvl3pPr>
            <a:lvl4pPr>
              <a:defRPr sz="1200"/>
            </a:lvl4pPr>
            <a:lvl5pPr marL="1828709" indent="0">
              <a:buNone/>
              <a:defRPr sz="1200"/>
            </a:lvl5pPr>
          </a:lstStyle>
          <a:p>
            <a:pPr lvl="0"/>
            <a:r>
              <a:rPr lang="nl-NL" dirty="0"/>
              <a:t>VOORNAAM ACHTERNAAM</a:t>
            </a:r>
          </a:p>
        </p:txBody>
      </p:sp>
    </p:spTree>
    <p:extLst>
      <p:ext uri="{BB962C8B-B14F-4D97-AF65-F5344CB8AC3E}">
        <p14:creationId xmlns:p14="http://schemas.microsoft.com/office/powerpoint/2010/main" val="261578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99592" y="2571750"/>
            <a:ext cx="7128792" cy="857250"/>
          </a:xfrm>
        </p:spPr>
        <p:txBody>
          <a:bodyPr wrap="square" lIns="0" tIns="0" rIns="0" bIns="0"/>
          <a:lstStyle>
            <a:lvl1pPr>
              <a:defRPr baseline="0"/>
            </a:lvl1pPr>
          </a:lstStyle>
          <a:p>
            <a:r>
              <a:rPr lang="nl-NL" dirty="0"/>
              <a:t>TITEL VAN DE SLIDE</a:t>
            </a:r>
          </a:p>
        </p:txBody>
      </p:sp>
      <p:sp>
        <p:nvSpPr>
          <p:cNvPr id="5" name="Rectangle 26"/>
          <p:cNvSpPr/>
          <p:nvPr userDrawn="1"/>
        </p:nvSpPr>
        <p:spPr>
          <a:xfrm>
            <a:off x="1" y="5606"/>
            <a:ext cx="9178035" cy="25717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Afbeelding 5" descr="pijl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849246"/>
            <a:ext cx="370576" cy="370576"/>
          </a:xfrm>
          <a:prstGeom prst="rect">
            <a:avLst/>
          </a:prstGeom>
        </p:spPr>
      </p:pic>
      <p:sp>
        <p:nvSpPr>
          <p:cNvPr id="9" name="Tijdelijke aanduiding voor afbeelding 8"/>
          <p:cNvSpPr>
            <a:spLocks noGrp="1"/>
          </p:cNvSpPr>
          <p:nvPr>
            <p:ph type="pic" sz="quarter" idx="10"/>
          </p:nvPr>
        </p:nvSpPr>
        <p:spPr>
          <a:xfrm>
            <a:off x="-32772" y="-11257"/>
            <a:ext cx="9176775" cy="2583007"/>
          </a:xfrm>
        </p:spPr>
        <p:txBody>
          <a:bodyPr>
            <a:normAutofit/>
          </a:bodyPr>
          <a:lstStyle>
            <a:lvl1pPr marL="0" indent="0">
              <a:buNone/>
              <a:defRPr sz="1000"/>
            </a:lvl1pPr>
          </a:lstStyle>
          <a:p>
            <a:endParaRPr lang="nl-NL" dirty="0"/>
          </a:p>
        </p:txBody>
      </p:sp>
      <p:sp>
        <p:nvSpPr>
          <p:cNvPr id="13" name="Tijdelijke aanduiding voor tekst 12"/>
          <p:cNvSpPr>
            <a:spLocks noGrp="1"/>
          </p:cNvSpPr>
          <p:nvPr>
            <p:ph type="body" sz="quarter" idx="11"/>
          </p:nvPr>
        </p:nvSpPr>
        <p:spPr>
          <a:xfrm>
            <a:off x="827584" y="3429006"/>
            <a:ext cx="7201421" cy="1446213"/>
          </a:xfrm>
        </p:spPr>
        <p:txBody>
          <a:bodyPr>
            <a:normAutofit/>
          </a:bodyPr>
          <a:lstStyle>
            <a:lvl1pPr marL="0" indent="0">
              <a:buFontTx/>
              <a:buNone/>
              <a:defRPr sz="1200">
                <a:solidFill>
                  <a:srgbClr val="313231"/>
                </a:solidFill>
              </a:defRPr>
            </a:lvl1pPr>
            <a:lvl2pPr marL="457178" indent="0">
              <a:buFontTx/>
              <a:buNone/>
              <a:defRPr sz="1200">
                <a:solidFill>
                  <a:srgbClr val="313231"/>
                </a:solidFill>
              </a:defRPr>
            </a:lvl2pPr>
            <a:lvl3pPr marL="914354" indent="0">
              <a:buFontTx/>
              <a:buNone/>
              <a:defRPr sz="1200">
                <a:solidFill>
                  <a:srgbClr val="313231"/>
                </a:solidFill>
              </a:defRPr>
            </a:lvl3pPr>
            <a:lvl4pPr marL="1371532" indent="0">
              <a:buFontTx/>
              <a:buNone/>
              <a:defRPr sz="1200">
                <a:solidFill>
                  <a:srgbClr val="313231"/>
                </a:solidFill>
              </a:defRPr>
            </a:lvl4pPr>
            <a:lvl5pPr marL="1828709" indent="0">
              <a:buFontTx/>
              <a:buNone/>
              <a:defRPr sz="1200">
                <a:solidFill>
                  <a:srgbClr val="31323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1" name="Afbeelding 10" descr="RSG_logo_FC_png.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11233"/>
          <a:stretch/>
        </p:blipFill>
        <p:spPr>
          <a:xfrm>
            <a:off x="8444519" y="4443958"/>
            <a:ext cx="527423" cy="504056"/>
          </a:xfrm>
          <a:prstGeom prst="rect">
            <a:avLst/>
          </a:prstGeom>
        </p:spPr>
      </p:pic>
    </p:spTree>
    <p:extLst>
      <p:ext uri="{BB962C8B-B14F-4D97-AF65-F5344CB8AC3E}">
        <p14:creationId xmlns:p14="http://schemas.microsoft.com/office/powerpoint/2010/main" val="174828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ard bullitpoints">
    <p:spTree>
      <p:nvGrpSpPr>
        <p:cNvPr id="1" name=""/>
        <p:cNvGrpSpPr/>
        <p:nvPr/>
      </p:nvGrpSpPr>
      <p:grpSpPr>
        <a:xfrm>
          <a:off x="0" y="0"/>
          <a:ext cx="0" cy="0"/>
          <a:chOff x="0" y="0"/>
          <a:chExt cx="0" cy="0"/>
        </a:xfrm>
      </p:grpSpPr>
      <p:pic>
        <p:nvPicPr>
          <p:cNvPr id="9" name="Afbeelding 8" descr="beeldmerk_los.png"/>
          <p:cNvPicPr>
            <a:picLocks noChangeAspect="1"/>
          </p:cNvPicPr>
          <p:nvPr userDrawn="1"/>
        </p:nvPicPr>
        <p:blipFill rotWithShape="1">
          <a:blip r:embed="rId2" cstate="print">
            <a:alphaModFix amt="30000"/>
            <a:extLst>
              <a:ext uri="{28A0092B-C50C-407E-A947-70E740481C1C}">
                <a14:useLocalDpi xmlns:a14="http://schemas.microsoft.com/office/drawing/2010/main" val="0"/>
              </a:ext>
            </a:extLst>
          </a:blip>
          <a:srcRect r="28450" b="1474"/>
          <a:stretch/>
        </p:blipFill>
        <p:spPr>
          <a:xfrm>
            <a:off x="4722741" y="413229"/>
            <a:ext cx="4421263" cy="4731990"/>
          </a:xfrm>
          <a:prstGeom prst="rect">
            <a:avLst/>
          </a:prstGeom>
        </p:spPr>
      </p:pic>
      <p:sp>
        <p:nvSpPr>
          <p:cNvPr id="2" name="Title 1"/>
          <p:cNvSpPr>
            <a:spLocks noGrp="1"/>
          </p:cNvSpPr>
          <p:nvPr>
            <p:ph type="title" hasCustomPrompt="1"/>
          </p:nvPr>
        </p:nvSpPr>
        <p:spPr>
          <a:xfrm>
            <a:off x="419703" y="94835"/>
            <a:ext cx="7824708" cy="857250"/>
          </a:xfrm>
        </p:spPr>
        <p:txBody>
          <a:bodyPr tIns="0" bIns="0">
            <a:normAutofit/>
          </a:bodyPr>
          <a:lstStyle>
            <a:lvl1pPr>
              <a:defRPr sz="2200">
                <a:solidFill>
                  <a:srgbClr val="313231"/>
                </a:solidFill>
              </a:defRPr>
            </a:lvl1pPr>
          </a:lstStyle>
          <a:p>
            <a:r>
              <a:rPr lang="nl-NL" dirty="0"/>
              <a:t>TITEL VAN DE SLIDE</a:t>
            </a:r>
            <a:endParaRPr lang="en-US" dirty="0"/>
          </a:p>
        </p:txBody>
      </p:sp>
      <p:sp>
        <p:nvSpPr>
          <p:cNvPr id="3" name="Content Placeholder 2"/>
          <p:cNvSpPr>
            <a:spLocks noGrp="1"/>
          </p:cNvSpPr>
          <p:nvPr>
            <p:ph idx="1" hasCustomPrompt="1"/>
          </p:nvPr>
        </p:nvSpPr>
        <p:spPr>
          <a:xfrm>
            <a:off x="745232" y="1059582"/>
            <a:ext cx="7499176" cy="3449250"/>
          </a:xfrm>
        </p:spPr>
        <p:txBody>
          <a:bodyPr tIns="0" bIns="0">
            <a:normAutofit/>
          </a:bodyPr>
          <a:lstStyle>
            <a:lvl1pPr>
              <a:defRPr sz="1200" baseline="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818186"/>
            <a:ext cx="2133600" cy="273844"/>
          </a:xfrm>
          <a:prstGeom prst="rect">
            <a:avLst/>
          </a:prstGeom>
        </p:spPr>
        <p:txBody>
          <a:bodyPr/>
          <a:lstStyle>
            <a:lvl1pPr>
              <a:defRPr sz="1100">
                <a:solidFill>
                  <a:srgbClr val="8D8E8D"/>
                </a:solidFill>
                <a:latin typeface="Verdana"/>
                <a:cs typeface="Verdana"/>
              </a:defRPr>
            </a:lvl1pPr>
          </a:lstStyle>
          <a:p>
            <a:fld id="{C34E402B-9921-40FA-8360-131077676729}" type="datetimeFigureOut">
              <a:rPr lang="en-US" smtClean="0"/>
              <a:pPr/>
              <a:t>11/24/2020</a:t>
            </a:fld>
            <a:endParaRPr lang="en-US" dirty="0"/>
          </a:p>
        </p:txBody>
      </p:sp>
      <p:sp>
        <p:nvSpPr>
          <p:cNvPr id="5" name="Footer Placeholder 4"/>
          <p:cNvSpPr>
            <a:spLocks noGrp="1"/>
          </p:cNvSpPr>
          <p:nvPr>
            <p:ph type="ftr" sz="quarter" idx="11"/>
          </p:nvPr>
        </p:nvSpPr>
        <p:spPr>
          <a:xfrm>
            <a:off x="3124200" y="4818186"/>
            <a:ext cx="2895600" cy="273844"/>
          </a:xfrm>
          <a:prstGeom prst="rect">
            <a:avLst/>
          </a:prstGeom>
        </p:spPr>
        <p:txBody>
          <a:bodyPr/>
          <a:lstStyle>
            <a:lvl1pPr>
              <a:defRPr sz="1100">
                <a:solidFill>
                  <a:srgbClr val="8D8E8D"/>
                </a:solidFill>
                <a:latin typeface="Verdana"/>
                <a:cs typeface="Verdana"/>
              </a:defRPr>
            </a:lvl1pPr>
          </a:lstStyle>
          <a:p>
            <a:endParaRPr lang="en-US" dirty="0"/>
          </a:p>
        </p:txBody>
      </p:sp>
      <p:sp>
        <p:nvSpPr>
          <p:cNvPr id="6" name="Slide Number Placeholder 5"/>
          <p:cNvSpPr>
            <a:spLocks noGrp="1"/>
          </p:cNvSpPr>
          <p:nvPr>
            <p:ph type="sldNum" sz="quarter" idx="12"/>
          </p:nvPr>
        </p:nvSpPr>
        <p:spPr>
          <a:xfrm>
            <a:off x="6553200" y="4818186"/>
            <a:ext cx="2133600" cy="273844"/>
          </a:xfrm>
          <a:prstGeom prst="rect">
            <a:avLst/>
          </a:prstGeom>
        </p:spPr>
        <p:txBody>
          <a:bodyPr/>
          <a:lstStyle>
            <a:lvl1pPr>
              <a:defRPr sz="1100">
                <a:solidFill>
                  <a:srgbClr val="8D8E8D"/>
                </a:solidFill>
                <a:latin typeface="Verdana"/>
                <a:cs typeface="Verdana"/>
              </a:defRPr>
            </a:lvl1pPr>
          </a:lstStyle>
          <a:p>
            <a:fld id="{601EE9E8-4134-49B0-9AA7-3089E6521627}" type="slidenum">
              <a:rPr lang="en-US" smtClean="0"/>
              <a:pPr/>
              <a:t>‹nr.›</a:t>
            </a:fld>
            <a:endParaRPr lang="en-US" dirty="0"/>
          </a:p>
        </p:txBody>
      </p:sp>
      <p:pic>
        <p:nvPicPr>
          <p:cNvPr id="11" name="Afbeelding 10" descr="RSG_logo_FC_png.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11233"/>
          <a:stretch/>
        </p:blipFill>
        <p:spPr>
          <a:xfrm>
            <a:off x="8444519" y="4443958"/>
            <a:ext cx="527423" cy="504056"/>
          </a:xfrm>
          <a:prstGeom prst="rect">
            <a:avLst/>
          </a:prstGeom>
        </p:spPr>
      </p:pic>
    </p:spTree>
    <p:extLst>
      <p:ext uri="{BB962C8B-B14F-4D97-AF65-F5344CB8AC3E}">
        <p14:creationId xmlns:p14="http://schemas.microsoft.com/office/powerpoint/2010/main" val="262916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bla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0"/>
          </p:nvPr>
        </p:nvSpPr>
        <p:spPr>
          <a:xfrm>
            <a:off x="107507" y="145348"/>
            <a:ext cx="8930135" cy="4874333"/>
          </a:xfrm>
          <a:solidFill>
            <a:srgbClr val="BEBCB9"/>
          </a:solidFill>
        </p:spPr>
        <p:txBody>
          <a:bodyPr>
            <a:normAutofit/>
          </a:bodyPr>
          <a:lstStyle>
            <a:lvl1pPr marL="0" indent="0">
              <a:buFont typeface="Arial"/>
              <a:buNone/>
              <a:defRPr sz="1000"/>
            </a:lvl1pPr>
          </a:lstStyle>
          <a:p>
            <a:endParaRPr lang="nl-NL" dirty="0"/>
          </a:p>
        </p:txBody>
      </p:sp>
      <p:sp>
        <p:nvSpPr>
          <p:cNvPr id="2" name="Title 1"/>
          <p:cNvSpPr>
            <a:spLocks noGrp="1"/>
          </p:cNvSpPr>
          <p:nvPr>
            <p:ph type="ctrTitle" hasCustomPrompt="1"/>
          </p:nvPr>
        </p:nvSpPr>
        <p:spPr>
          <a:xfrm>
            <a:off x="4570251" y="2571754"/>
            <a:ext cx="4033724" cy="503590"/>
          </a:xfrm>
          <a:solidFill>
            <a:srgbClr val="E47823"/>
          </a:solidFill>
        </p:spPr>
        <p:txBody>
          <a:bodyPr wrap="none" lIns="36000" tIns="36000" rIns="36000" bIns="36000">
            <a:spAutoFit/>
          </a:bodyPr>
          <a:lstStyle>
            <a:lvl1pPr>
              <a:defRPr sz="2800" baseline="0">
                <a:solidFill>
                  <a:schemeClr val="bg1"/>
                </a:solidFill>
              </a:defRPr>
            </a:lvl1pPr>
          </a:lstStyle>
          <a:p>
            <a:r>
              <a:rPr lang="en-US" dirty="0"/>
              <a:t>TITEL TUSSENBLAD</a:t>
            </a:r>
          </a:p>
        </p:txBody>
      </p:sp>
      <p:pic>
        <p:nvPicPr>
          <p:cNvPr id="4" name="Afbeelding 3" descr="RSG_logo_FC_png.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1233"/>
          <a:stretch/>
        </p:blipFill>
        <p:spPr>
          <a:xfrm>
            <a:off x="8444519" y="4443958"/>
            <a:ext cx="527423" cy="504056"/>
          </a:xfrm>
          <a:prstGeom prst="rect">
            <a:avLst/>
          </a:prstGeom>
        </p:spPr>
      </p:pic>
    </p:spTree>
    <p:extLst>
      <p:ext uri="{BB962C8B-B14F-4D97-AF65-F5344CB8AC3E}">
        <p14:creationId xmlns:p14="http://schemas.microsoft.com/office/powerpoint/2010/main" val="6183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1">
    <p:spTree>
      <p:nvGrpSpPr>
        <p:cNvPr id="1" name=""/>
        <p:cNvGrpSpPr/>
        <p:nvPr/>
      </p:nvGrpSpPr>
      <p:grpSpPr>
        <a:xfrm>
          <a:off x="0" y="0"/>
          <a:ext cx="0" cy="0"/>
          <a:chOff x="0" y="0"/>
          <a:chExt cx="0" cy="0"/>
        </a:xfrm>
      </p:grpSpPr>
      <p:sp>
        <p:nvSpPr>
          <p:cNvPr id="30" name="Tijdelijke aanduiding voor afbeelding 8"/>
          <p:cNvSpPr>
            <a:spLocks noGrp="1"/>
          </p:cNvSpPr>
          <p:nvPr>
            <p:ph type="pic" sz="quarter" idx="14"/>
          </p:nvPr>
        </p:nvSpPr>
        <p:spPr>
          <a:xfrm>
            <a:off x="2357135" y="136798"/>
            <a:ext cx="2214868" cy="2434957"/>
          </a:xfrm>
          <a:solidFill>
            <a:srgbClr val="BEBCB9"/>
          </a:solidFill>
        </p:spPr>
        <p:txBody>
          <a:bodyPr>
            <a:normAutofit/>
          </a:bodyPr>
          <a:lstStyle>
            <a:lvl1pPr marL="0" marR="0" indent="0" algn="l" defTabSz="914354" rtl="0" eaLnBrk="1" fontAlgn="auto" latinLnBrk="0" hangingPunct="1">
              <a:lnSpc>
                <a:spcPct val="100000"/>
              </a:lnSpc>
              <a:spcBef>
                <a:spcPct val="20000"/>
              </a:spcBef>
              <a:spcAft>
                <a:spcPts val="0"/>
              </a:spcAft>
              <a:buClr>
                <a:srgbClr val="E47823"/>
              </a:buClr>
              <a:buSzPct val="120000"/>
              <a:buFont typeface="Arial"/>
              <a:buNone/>
              <a:tabLst/>
              <a:defRPr sz="1000"/>
            </a:lvl1pPr>
          </a:lstStyle>
          <a:p>
            <a:endParaRPr lang="nl-NL" dirty="0"/>
          </a:p>
        </p:txBody>
      </p:sp>
      <p:sp>
        <p:nvSpPr>
          <p:cNvPr id="31" name="Tijdelijke aanduiding voor afbeelding 8"/>
          <p:cNvSpPr>
            <a:spLocks noGrp="1"/>
          </p:cNvSpPr>
          <p:nvPr>
            <p:ph type="pic" sz="quarter" idx="15"/>
          </p:nvPr>
        </p:nvSpPr>
        <p:spPr>
          <a:xfrm>
            <a:off x="143706" y="2588088"/>
            <a:ext cx="2214868" cy="2434957"/>
          </a:xfrm>
          <a:solidFill>
            <a:srgbClr val="BEBCB9"/>
          </a:solidFill>
        </p:spPr>
        <p:txBody>
          <a:bodyPr>
            <a:normAutofit/>
          </a:bodyPr>
          <a:lstStyle>
            <a:lvl1pPr marL="0" indent="0">
              <a:buNone/>
              <a:defRPr sz="1000" baseline="0"/>
            </a:lvl1pPr>
          </a:lstStyle>
          <a:p>
            <a:endParaRPr lang="nl-NL" dirty="0"/>
          </a:p>
        </p:txBody>
      </p:sp>
      <p:sp>
        <p:nvSpPr>
          <p:cNvPr id="32" name="Tijdelijke aanduiding voor afbeelding 8"/>
          <p:cNvSpPr>
            <a:spLocks noGrp="1"/>
          </p:cNvSpPr>
          <p:nvPr>
            <p:ph type="pic" sz="quarter" idx="16"/>
          </p:nvPr>
        </p:nvSpPr>
        <p:spPr>
          <a:xfrm>
            <a:off x="6785431" y="136798"/>
            <a:ext cx="2214868" cy="2434957"/>
          </a:xfrm>
          <a:solidFill>
            <a:srgbClr val="BEBCB9"/>
          </a:solidFill>
        </p:spPr>
        <p:txBody>
          <a:bodyPr>
            <a:normAutofit/>
          </a:bodyPr>
          <a:lstStyle>
            <a:lvl1pPr marL="0" indent="0">
              <a:buNone/>
              <a:defRPr sz="1000"/>
            </a:lvl1pPr>
          </a:lstStyle>
          <a:p>
            <a:endParaRPr lang="nl-NL" dirty="0"/>
          </a:p>
        </p:txBody>
      </p:sp>
      <p:sp>
        <p:nvSpPr>
          <p:cNvPr id="33" name="Tijdelijke aanduiding voor afbeelding 8"/>
          <p:cNvSpPr>
            <a:spLocks noGrp="1"/>
          </p:cNvSpPr>
          <p:nvPr>
            <p:ph type="pic" sz="quarter" idx="17"/>
          </p:nvPr>
        </p:nvSpPr>
        <p:spPr>
          <a:xfrm>
            <a:off x="4572003" y="2588088"/>
            <a:ext cx="2214868" cy="2434957"/>
          </a:xfrm>
          <a:solidFill>
            <a:srgbClr val="BEBCB9"/>
          </a:solidFill>
        </p:spPr>
        <p:txBody>
          <a:bodyPr>
            <a:normAutofit/>
          </a:bodyPr>
          <a:lstStyle>
            <a:lvl1pPr marL="0" indent="0">
              <a:buNone/>
              <a:defRPr sz="1000"/>
            </a:lvl1pPr>
          </a:lstStyle>
          <a:p>
            <a:endParaRPr lang="nl-NL" dirty="0"/>
          </a:p>
        </p:txBody>
      </p:sp>
      <p:sp>
        <p:nvSpPr>
          <p:cNvPr id="25" name="Tijdelijke aanduiding voor tekst 24"/>
          <p:cNvSpPr>
            <a:spLocks noGrp="1"/>
          </p:cNvSpPr>
          <p:nvPr>
            <p:ph type="body" sz="quarter" idx="10" hasCustomPrompt="1"/>
          </p:nvPr>
        </p:nvSpPr>
        <p:spPr>
          <a:xfrm>
            <a:off x="323852" y="771531"/>
            <a:ext cx="1871663" cy="1584325"/>
          </a:xfrm>
        </p:spPr>
        <p:txBody>
          <a:bodyPr wrap="square" bIns="0">
            <a:normAutofit/>
          </a:bodyPr>
          <a:lstStyle>
            <a:lvl1pPr marL="0" indent="0">
              <a:buNone/>
              <a:defRPr sz="1200"/>
            </a:lvl1pPr>
            <a:lvl2pPr>
              <a:defRPr sz="1200"/>
            </a:lvl2pPr>
            <a:lvl3pPr>
              <a:defRPr sz="1200"/>
            </a:lvl3pPr>
            <a:lvl4pPr>
              <a:defRPr sz="1200"/>
            </a:lvl4pPr>
            <a:lvl5pPr marL="1828709" indent="0">
              <a:buNone/>
              <a:defRPr sz="1200"/>
            </a:lvl5pPr>
          </a:lstStyle>
          <a:p>
            <a:pPr lvl="0"/>
            <a:r>
              <a:rPr lang="nl-NL" dirty="0"/>
              <a:t>Tekst</a:t>
            </a:r>
          </a:p>
        </p:txBody>
      </p:sp>
      <p:sp>
        <p:nvSpPr>
          <p:cNvPr id="27" name="Tijdelijke aanduiding voor tekst 24"/>
          <p:cNvSpPr>
            <a:spLocks noGrp="1"/>
          </p:cNvSpPr>
          <p:nvPr>
            <p:ph type="body" sz="quarter" idx="11" hasCustomPrompt="1"/>
          </p:nvPr>
        </p:nvSpPr>
        <p:spPr>
          <a:xfrm>
            <a:off x="4788029" y="771531"/>
            <a:ext cx="1871663" cy="1584325"/>
          </a:xfrm>
        </p:spPr>
        <p:txBody>
          <a:bodyPr wrap="square" bIns="0">
            <a:normAutofit/>
          </a:bodyPr>
          <a:lstStyle>
            <a:lvl1pPr marL="0" indent="0">
              <a:buNone/>
              <a:defRPr sz="1200"/>
            </a:lvl1pPr>
            <a:lvl2pPr>
              <a:defRPr sz="1200"/>
            </a:lvl2pPr>
            <a:lvl3pPr>
              <a:defRPr sz="1200"/>
            </a:lvl3pPr>
            <a:lvl4pPr>
              <a:defRPr sz="1200"/>
            </a:lvl4pPr>
            <a:lvl5pPr marL="1828709" indent="0">
              <a:buNone/>
              <a:defRPr sz="1200"/>
            </a:lvl5pPr>
          </a:lstStyle>
          <a:p>
            <a:pPr lvl="0"/>
            <a:r>
              <a:rPr lang="nl-NL" dirty="0"/>
              <a:t>Tekst</a:t>
            </a:r>
          </a:p>
        </p:txBody>
      </p:sp>
      <p:sp>
        <p:nvSpPr>
          <p:cNvPr id="28" name="Tijdelijke aanduiding voor tekst 24"/>
          <p:cNvSpPr>
            <a:spLocks noGrp="1"/>
          </p:cNvSpPr>
          <p:nvPr>
            <p:ph type="body" sz="quarter" idx="12" hasCustomPrompt="1"/>
          </p:nvPr>
        </p:nvSpPr>
        <p:spPr>
          <a:xfrm>
            <a:off x="2596557" y="3291831"/>
            <a:ext cx="1871663" cy="1584325"/>
          </a:xfrm>
        </p:spPr>
        <p:txBody>
          <a:bodyPr wrap="square" bIns="0">
            <a:normAutofit/>
          </a:bodyPr>
          <a:lstStyle>
            <a:lvl1pPr marL="0" indent="0">
              <a:buNone/>
              <a:defRPr sz="1200"/>
            </a:lvl1pPr>
            <a:lvl2pPr>
              <a:defRPr sz="1200"/>
            </a:lvl2pPr>
            <a:lvl3pPr>
              <a:defRPr sz="1200"/>
            </a:lvl3pPr>
            <a:lvl4pPr>
              <a:defRPr sz="1200"/>
            </a:lvl4pPr>
            <a:lvl5pPr marL="1828709" indent="0">
              <a:buNone/>
              <a:defRPr sz="1200"/>
            </a:lvl5pPr>
          </a:lstStyle>
          <a:p>
            <a:pPr lvl="0"/>
            <a:r>
              <a:rPr lang="nl-NL" dirty="0"/>
              <a:t>Tekst</a:t>
            </a:r>
          </a:p>
        </p:txBody>
      </p:sp>
      <p:sp>
        <p:nvSpPr>
          <p:cNvPr id="29" name="Tijdelijke aanduiding voor tekst 24"/>
          <p:cNvSpPr>
            <a:spLocks noGrp="1"/>
          </p:cNvSpPr>
          <p:nvPr>
            <p:ph type="body" sz="quarter" idx="13" hasCustomPrompt="1"/>
          </p:nvPr>
        </p:nvSpPr>
        <p:spPr>
          <a:xfrm>
            <a:off x="7060731" y="3291831"/>
            <a:ext cx="1871663" cy="1584325"/>
          </a:xfrm>
        </p:spPr>
        <p:txBody>
          <a:bodyPr wrap="square" bIns="0">
            <a:normAutofit/>
          </a:bodyPr>
          <a:lstStyle>
            <a:lvl1pPr marL="0" indent="0">
              <a:buNone/>
              <a:defRPr sz="1200"/>
            </a:lvl1pPr>
            <a:lvl2pPr>
              <a:defRPr sz="1200"/>
            </a:lvl2pPr>
            <a:lvl3pPr>
              <a:defRPr sz="1200"/>
            </a:lvl3pPr>
            <a:lvl4pPr>
              <a:defRPr sz="1200"/>
            </a:lvl4pPr>
            <a:lvl5pPr marL="1828709" indent="0">
              <a:buNone/>
              <a:defRPr sz="1200"/>
            </a:lvl5pPr>
          </a:lstStyle>
          <a:p>
            <a:pPr lvl="0"/>
            <a:r>
              <a:rPr lang="nl-NL" dirty="0"/>
              <a:t>Tekst</a:t>
            </a:r>
          </a:p>
        </p:txBody>
      </p:sp>
      <p:grpSp>
        <p:nvGrpSpPr>
          <p:cNvPr id="34" name="Groeperen 33"/>
          <p:cNvGrpSpPr/>
          <p:nvPr userDrawn="1"/>
        </p:nvGrpSpPr>
        <p:grpSpPr>
          <a:xfrm>
            <a:off x="2110173" y="2873926"/>
            <a:ext cx="913514" cy="258617"/>
            <a:chOff x="2110168" y="2873924"/>
            <a:chExt cx="913512" cy="258617"/>
          </a:xfrm>
        </p:grpSpPr>
        <p:sp>
          <p:nvSpPr>
            <p:cNvPr id="22" name="Titel 1"/>
            <p:cNvSpPr txBox="1">
              <a:spLocks/>
            </p:cNvSpPr>
            <p:nvPr userDrawn="1"/>
          </p:nvSpPr>
          <p:spPr>
            <a:xfrm>
              <a:off x="2341837" y="2873924"/>
              <a:ext cx="681843" cy="257369"/>
            </a:xfrm>
            <a:prstGeom prst="rect">
              <a:avLst/>
            </a:prstGeom>
            <a:solidFill>
              <a:srgbClr val="E47823"/>
            </a:solidFill>
          </p:spPr>
          <p:txBody>
            <a:bodyPr vert="horz" wrap="none" lIns="36000" tIns="36000" rIns="36000" bIns="36000" rtlCol="0" anchor="ctr">
              <a:spAutoFit/>
            </a:bodyPr>
            <a:lstStyle>
              <a:lvl1pPr algn="r" defTabSz="914400" rtl="0" eaLnBrk="1" latinLnBrk="0" hangingPunct="1">
                <a:spcBef>
                  <a:spcPct val="0"/>
                </a:spcBef>
                <a:buNone/>
                <a:defRPr sz="1200" b="1" i="0" kern="1200">
                  <a:solidFill>
                    <a:schemeClr val="bg1"/>
                  </a:solidFill>
                  <a:latin typeface="Verdana"/>
                  <a:ea typeface="+mj-ea"/>
                  <a:cs typeface="Verdana"/>
                </a:defRPr>
              </a:lvl1pPr>
            </a:lstStyle>
            <a:p>
              <a:pPr algn="l"/>
              <a:r>
                <a:rPr lang="nl-NL" sz="1200" dirty="0"/>
                <a:t>ITEM B</a:t>
              </a:r>
            </a:p>
          </p:txBody>
        </p:sp>
        <p:sp>
          <p:nvSpPr>
            <p:cNvPr id="17" name="Gelijkbenige driehoek 16"/>
            <p:cNvSpPr/>
            <p:nvPr userDrawn="1"/>
          </p:nvSpPr>
          <p:spPr>
            <a:xfrm rot="16200000" flipH="1">
              <a:off x="2105685" y="2879654"/>
              <a:ext cx="257370" cy="248403"/>
            </a:xfrm>
            <a:prstGeom prst="triangle">
              <a:avLst/>
            </a:prstGeom>
            <a:solidFill>
              <a:srgbClr val="E47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grpSp>
        <p:nvGrpSpPr>
          <p:cNvPr id="35" name="Groeperen 34"/>
          <p:cNvGrpSpPr/>
          <p:nvPr userDrawn="1"/>
        </p:nvGrpSpPr>
        <p:grpSpPr>
          <a:xfrm>
            <a:off x="6562978" y="2873926"/>
            <a:ext cx="925089" cy="257371"/>
            <a:chOff x="6562985" y="2873924"/>
            <a:chExt cx="925089" cy="257371"/>
          </a:xfrm>
        </p:grpSpPr>
        <p:sp>
          <p:nvSpPr>
            <p:cNvPr id="23" name="Titel 1"/>
            <p:cNvSpPr txBox="1">
              <a:spLocks/>
            </p:cNvSpPr>
            <p:nvPr userDrawn="1"/>
          </p:nvSpPr>
          <p:spPr>
            <a:xfrm>
              <a:off x="6795008" y="2873924"/>
              <a:ext cx="693066" cy="257369"/>
            </a:xfrm>
            <a:prstGeom prst="rect">
              <a:avLst/>
            </a:prstGeom>
            <a:solidFill>
              <a:srgbClr val="E47823"/>
            </a:solidFill>
          </p:spPr>
          <p:txBody>
            <a:bodyPr vert="horz" wrap="none" lIns="36000" tIns="36000" rIns="36000" bIns="36000" rtlCol="0" anchor="ctr">
              <a:spAutoFit/>
            </a:bodyPr>
            <a:lstStyle>
              <a:lvl1pPr algn="r" defTabSz="914400" rtl="0" eaLnBrk="1" latinLnBrk="0" hangingPunct="1">
                <a:spcBef>
                  <a:spcPct val="0"/>
                </a:spcBef>
                <a:buNone/>
                <a:defRPr sz="1200" b="1" i="0" kern="1200">
                  <a:solidFill>
                    <a:schemeClr val="bg1"/>
                  </a:solidFill>
                  <a:latin typeface="Verdana"/>
                  <a:ea typeface="+mj-ea"/>
                  <a:cs typeface="Verdana"/>
                </a:defRPr>
              </a:lvl1pPr>
            </a:lstStyle>
            <a:p>
              <a:pPr algn="l"/>
              <a:r>
                <a:rPr lang="nl-NL" sz="1200" dirty="0"/>
                <a:t>ITEM D</a:t>
              </a:r>
            </a:p>
          </p:txBody>
        </p:sp>
        <p:sp>
          <p:nvSpPr>
            <p:cNvPr id="18" name="Gelijkbenige driehoek 17"/>
            <p:cNvSpPr/>
            <p:nvPr userDrawn="1"/>
          </p:nvSpPr>
          <p:spPr>
            <a:xfrm rot="16200000" flipH="1">
              <a:off x="6558502" y="2878408"/>
              <a:ext cx="257370" cy="248403"/>
            </a:xfrm>
            <a:prstGeom prst="triangle">
              <a:avLst/>
            </a:prstGeom>
            <a:solidFill>
              <a:srgbClr val="E47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grpSp>
        <p:nvGrpSpPr>
          <p:cNvPr id="36" name="Groeperen 35"/>
          <p:cNvGrpSpPr/>
          <p:nvPr userDrawn="1"/>
        </p:nvGrpSpPr>
        <p:grpSpPr>
          <a:xfrm>
            <a:off x="6109996" y="426902"/>
            <a:ext cx="923834" cy="262628"/>
            <a:chOff x="6109996" y="426902"/>
            <a:chExt cx="923834" cy="262628"/>
          </a:xfrm>
        </p:grpSpPr>
        <p:sp>
          <p:nvSpPr>
            <p:cNvPr id="21" name="Titel 1"/>
            <p:cNvSpPr txBox="1">
              <a:spLocks/>
            </p:cNvSpPr>
            <p:nvPr userDrawn="1"/>
          </p:nvSpPr>
          <p:spPr>
            <a:xfrm>
              <a:off x="6109996" y="432161"/>
              <a:ext cx="675432" cy="257369"/>
            </a:xfrm>
            <a:prstGeom prst="rect">
              <a:avLst/>
            </a:prstGeom>
            <a:solidFill>
              <a:srgbClr val="E47823"/>
            </a:solidFill>
          </p:spPr>
          <p:txBody>
            <a:bodyPr vert="horz" wrap="none" lIns="36000" tIns="36000" rIns="36000" bIns="36000" rtlCol="0" anchor="ctr">
              <a:spAutoFit/>
            </a:bodyPr>
            <a:lstStyle>
              <a:lvl1pPr algn="r" defTabSz="914400" rtl="0" eaLnBrk="1" latinLnBrk="0" hangingPunct="1">
                <a:spcBef>
                  <a:spcPct val="0"/>
                </a:spcBef>
                <a:buNone/>
                <a:defRPr sz="1200" b="1" i="0" kern="1200">
                  <a:solidFill>
                    <a:schemeClr val="bg1"/>
                  </a:solidFill>
                  <a:latin typeface="Verdana"/>
                  <a:ea typeface="+mj-ea"/>
                  <a:cs typeface="Verdana"/>
                </a:defRPr>
              </a:lvl1pPr>
            </a:lstStyle>
            <a:p>
              <a:r>
                <a:rPr lang="nl-NL" sz="1200" dirty="0"/>
                <a:t>ITEM C</a:t>
              </a:r>
            </a:p>
          </p:txBody>
        </p:sp>
        <p:sp>
          <p:nvSpPr>
            <p:cNvPr id="16" name="Gelijkbenige driehoek 15"/>
            <p:cNvSpPr/>
            <p:nvPr userDrawn="1"/>
          </p:nvSpPr>
          <p:spPr>
            <a:xfrm rot="5400000">
              <a:off x="6780944" y="431385"/>
              <a:ext cx="257370" cy="248403"/>
            </a:xfrm>
            <a:prstGeom prst="triangle">
              <a:avLst/>
            </a:prstGeom>
            <a:solidFill>
              <a:srgbClr val="E47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grpSp>
        <p:nvGrpSpPr>
          <p:cNvPr id="37" name="Groeperen 36"/>
          <p:cNvGrpSpPr/>
          <p:nvPr userDrawn="1"/>
        </p:nvGrpSpPr>
        <p:grpSpPr>
          <a:xfrm>
            <a:off x="1663101" y="426902"/>
            <a:ext cx="933451" cy="262628"/>
            <a:chOff x="6100379" y="426902"/>
            <a:chExt cx="933451" cy="262628"/>
          </a:xfrm>
        </p:grpSpPr>
        <p:sp>
          <p:nvSpPr>
            <p:cNvPr id="38" name="Titel 1"/>
            <p:cNvSpPr txBox="1">
              <a:spLocks/>
            </p:cNvSpPr>
            <p:nvPr userDrawn="1"/>
          </p:nvSpPr>
          <p:spPr>
            <a:xfrm>
              <a:off x="6100379" y="432161"/>
              <a:ext cx="685050" cy="257369"/>
            </a:xfrm>
            <a:prstGeom prst="rect">
              <a:avLst/>
            </a:prstGeom>
            <a:solidFill>
              <a:srgbClr val="E47823"/>
            </a:solidFill>
          </p:spPr>
          <p:txBody>
            <a:bodyPr vert="horz" wrap="none" lIns="36000" tIns="36000" rIns="36000" bIns="36000" rtlCol="0" anchor="ctr">
              <a:spAutoFit/>
            </a:bodyPr>
            <a:lstStyle>
              <a:lvl1pPr algn="r" defTabSz="914400" rtl="0" eaLnBrk="1" latinLnBrk="0" hangingPunct="1">
                <a:spcBef>
                  <a:spcPct val="0"/>
                </a:spcBef>
                <a:buNone/>
                <a:defRPr sz="1200" b="1" i="0" kern="1200">
                  <a:solidFill>
                    <a:schemeClr val="bg1"/>
                  </a:solidFill>
                  <a:latin typeface="Verdana"/>
                  <a:ea typeface="+mj-ea"/>
                  <a:cs typeface="Verdana"/>
                </a:defRPr>
              </a:lvl1pPr>
            </a:lstStyle>
            <a:p>
              <a:r>
                <a:rPr lang="nl-NL" sz="1200" dirty="0"/>
                <a:t>ITEM A</a:t>
              </a:r>
            </a:p>
          </p:txBody>
        </p:sp>
        <p:sp>
          <p:nvSpPr>
            <p:cNvPr id="39" name="Gelijkbenige driehoek 38"/>
            <p:cNvSpPr/>
            <p:nvPr userDrawn="1"/>
          </p:nvSpPr>
          <p:spPr>
            <a:xfrm rot="5400000">
              <a:off x="6780944" y="431385"/>
              <a:ext cx="257370" cy="248403"/>
            </a:xfrm>
            <a:prstGeom prst="triangle">
              <a:avLst/>
            </a:prstGeom>
            <a:solidFill>
              <a:srgbClr val="E47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pic>
        <p:nvPicPr>
          <p:cNvPr id="24" name="Afbeelding 23" descr="RSG_logo_FC_png.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1233"/>
          <a:stretch/>
        </p:blipFill>
        <p:spPr>
          <a:xfrm>
            <a:off x="8444519" y="4443958"/>
            <a:ext cx="527423" cy="504056"/>
          </a:xfrm>
          <a:prstGeom prst="rect">
            <a:avLst/>
          </a:prstGeom>
        </p:spPr>
      </p:pic>
    </p:spTree>
    <p:extLst>
      <p:ext uri="{BB962C8B-B14F-4D97-AF65-F5344CB8AC3E}">
        <p14:creationId xmlns:p14="http://schemas.microsoft.com/office/powerpoint/2010/main" val="305662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rta 2">
    <p:spTree>
      <p:nvGrpSpPr>
        <p:cNvPr id="1" name=""/>
        <p:cNvGrpSpPr/>
        <p:nvPr/>
      </p:nvGrpSpPr>
      <p:grpSpPr>
        <a:xfrm>
          <a:off x="0" y="0"/>
          <a:ext cx="0" cy="0"/>
          <a:chOff x="0" y="0"/>
          <a:chExt cx="0" cy="0"/>
        </a:xfrm>
      </p:grpSpPr>
      <p:sp>
        <p:nvSpPr>
          <p:cNvPr id="3" name="Rechthoek 2"/>
          <p:cNvSpPr/>
          <p:nvPr userDrawn="1"/>
        </p:nvSpPr>
        <p:spPr>
          <a:xfrm>
            <a:off x="107675" y="127005"/>
            <a:ext cx="8928992" cy="4880429"/>
          </a:xfrm>
          <a:prstGeom prst="rect">
            <a:avLst/>
          </a:prstGeom>
          <a:solidFill>
            <a:srgbClr val="3132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4" name="Rectangle 32"/>
          <p:cNvSpPr/>
          <p:nvPr userDrawn="1"/>
        </p:nvSpPr>
        <p:spPr>
          <a:xfrm>
            <a:off x="107675" y="127000"/>
            <a:ext cx="8928992" cy="2458640"/>
          </a:xfrm>
          <a:prstGeom prst="rect">
            <a:avLst/>
          </a:prstGeom>
          <a:solidFill>
            <a:srgbClr val="E47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el 1"/>
          <p:cNvSpPr>
            <a:spLocks noGrp="1"/>
          </p:cNvSpPr>
          <p:nvPr>
            <p:ph type="title" hasCustomPrompt="1"/>
          </p:nvPr>
        </p:nvSpPr>
        <p:spPr>
          <a:xfrm>
            <a:off x="107675" y="123478"/>
            <a:ext cx="8928992" cy="857250"/>
          </a:xfrm>
        </p:spPr>
        <p:txBody>
          <a:bodyPr tIns="0" bIns="0"/>
          <a:lstStyle>
            <a:lvl1pPr algn="ctr">
              <a:defRPr baseline="0">
                <a:solidFill>
                  <a:schemeClr val="bg1"/>
                </a:solidFill>
              </a:defRPr>
            </a:lvl1pPr>
          </a:lstStyle>
          <a:p>
            <a:r>
              <a:rPr lang="nl-NL" dirty="0"/>
              <a:t>TITEL VAN DE SLIDE</a:t>
            </a:r>
          </a:p>
        </p:txBody>
      </p:sp>
      <p:sp>
        <p:nvSpPr>
          <p:cNvPr id="22" name="Tijdelijke aanduiding voor afbeelding 21"/>
          <p:cNvSpPr>
            <a:spLocks noGrp="1"/>
          </p:cNvSpPr>
          <p:nvPr>
            <p:ph type="pic" sz="quarter" idx="10"/>
          </p:nvPr>
        </p:nvSpPr>
        <p:spPr>
          <a:xfrm>
            <a:off x="817600" y="1450632"/>
            <a:ext cx="1622425" cy="1620837"/>
          </a:xfrm>
          <a:solidFill>
            <a:schemeClr val="bg1"/>
          </a:solidFill>
          <a:effectLst>
            <a:outerShdw blurRad="50800" dist="38100" dir="2700000" algn="tl" rotWithShape="0">
              <a:srgbClr val="000000">
                <a:alpha val="43000"/>
              </a:srgbClr>
            </a:outerShdw>
          </a:effectLst>
        </p:spPr>
        <p:txBody>
          <a:bodyPr>
            <a:normAutofit/>
          </a:bodyPr>
          <a:lstStyle>
            <a:lvl1pPr marL="0" indent="0">
              <a:buNone/>
              <a:defRPr sz="1000" baseline="0"/>
            </a:lvl1pPr>
          </a:lstStyle>
          <a:p>
            <a:endParaRPr lang="nl-NL" dirty="0"/>
          </a:p>
        </p:txBody>
      </p:sp>
      <p:sp>
        <p:nvSpPr>
          <p:cNvPr id="25" name="Tijdelijke aanduiding voor tekst 2"/>
          <p:cNvSpPr>
            <a:spLocks noGrp="1"/>
          </p:cNvSpPr>
          <p:nvPr>
            <p:ph type="body" idx="1" hasCustomPrompt="1"/>
          </p:nvPr>
        </p:nvSpPr>
        <p:spPr>
          <a:xfrm>
            <a:off x="817596" y="3537846"/>
            <a:ext cx="1666173" cy="1194144"/>
          </a:xfrm>
        </p:spPr>
        <p:txBody>
          <a:bodyPr bIns="0" anchor="t" anchorCtr="0">
            <a:noAutofit/>
          </a:bodyPr>
          <a:lstStyle>
            <a:lvl1pPr marL="0" indent="0">
              <a:buNone/>
              <a:defRPr sz="1100">
                <a:solidFill>
                  <a:srgbClr val="BFBFBF"/>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Tekst</a:t>
            </a:r>
          </a:p>
        </p:txBody>
      </p:sp>
      <p:sp>
        <p:nvSpPr>
          <p:cNvPr id="26" name="Tijdelijke aanduiding voor tekst 2"/>
          <p:cNvSpPr>
            <a:spLocks noGrp="1"/>
          </p:cNvSpPr>
          <p:nvPr>
            <p:ph type="body" idx="11" hasCustomPrompt="1"/>
          </p:nvPr>
        </p:nvSpPr>
        <p:spPr>
          <a:xfrm>
            <a:off x="817596" y="3197663"/>
            <a:ext cx="1666173" cy="340189"/>
          </a:xfrm>
        </p:spPr>
        <p:txBody>
          <a:bodyPr bIns="0" anchor="t" anchorCtr="0">
            <a:noAutofit/>
          </a:bodyPr>
          <a:lstStyle>
            <a:lvl1pPr marL="0" indent="0">
              <a:buNone/>
              <a:defRPr sz="1100" b="1">
                <a:solidFill>
                  <a:schemeClr val="bg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Kopje</a:t>
            </a:r>
          </a:p>
        </p:txBody>
      </p:sp>
      <p:sp>
        <p:nvSpPr>
          <p:cNvPr id="36" name="Tijdelijke aanduiding voor afbeelding 21"/>
          <p:cNvSpPr>
            <a:spLocks noGrp="1"/>
          </p:cNvSpPr>
          <p:nvPr>
            <p:ph type="pic" sz="quarter" idx="12"/>
          </p:nvPr>
        </p:nvSpPr>
        <p:spPr>
          <a:xfrm>
            <a:off x="2761816" y="1450632"/>
            <a:ext cx="1622425" cy="1620837"/>
          </a:xfrm>
          <a:solidFill>
            <a:schemeClr val="bg1"/>
          </a:solidFill>
          <a:effectLst>
            <a:outerShdw blurRad="50800" dist="38100" dir="2700000" algn="tl" rotWithShape="0">
              <a:srgbClr val="000000">
                <a:alpha val="43000"/>
              </a:srgbClr>
            </a:outerShdw>
          </a:effectLst>
        </p:spPr>
        <p:txBody>
          <a:bodyPr>
            <a:normAutofit/>
          </a:bodyPr>
          <a:lstStyle>
            <a:lvl1pPr marL="0" indent="0">
              <a:buNone/>
              <a:defRPr sz="1000" baseline="0"/>
            </a:lvl1pPr>
          </a:lstStyle>
          <a:p>
            <a:endParaRPr lang="nl-NL" dirty="0"/>
          </a:p>
        </p:txBody>
      </p:sp>
      <p:sp>
        <p:nvSpPr>
          <p:cNvPr id="37" name="Tijdelijke aanduiding voor tekst 2"/>
          <p:cNvSpPr>
            <a:spLocks noGrp="1"/>
          </p:cNvSpPr>
          <p:nvPr>
            <p:ph type="body" idx="13" hasCustomPrompt="1"/>
          </p:nvPr>
        </p:nvSpPr>
        <p:spPr>
          <a:xfrm>
            <a:off x="2761812" y="3537846"/>
            <a:ext cx="1666173" cy="1194144"/>
          </a:xfrm>
        </p:spPr>
        <p:txBody>
          <a:bodyPr bIns="0" anchor="t" anchorCtr="0">
            <a:noAutofit/>
          </a:bodyPr>
          <a:lstStyle>
            <a:lvl1pPr marL="0" indent="0">
              <a:buNone/>
              <a:defRPr sz="1100">
                <a:solidFill>
                  <a:srgbClr val="BFBFBF"/>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Tekst</a:t>
            </a:r>
          </a:p>
        </p:txBody>
      </p:sp>
      <p:sp>
        <p:nvSpPr>
          <p:cNvPr id="38" name="Tijdelijke aanduiding voor tekst 2"/>
          <p:cNvSpPr>
            <a:spLocks noGrp="1"/>
          </p:cNvSpPr>
          <p:nvPr>
            <p:ph type="body" idx="14" hasCustomPrompt="1"/>
          </p:nvPr>
        </p:nvSpPr>
        <p:spPr>
          <a:xfrm>
            <a:off x="2761812" y="3197663"/>
            <a:ext cx="1666173" cy="340189"/>
          </a:xfrm>
        </p:spPr>
        <p:txBody>
          <a:bodyPr bIns="0" anchor="t" anchorCtr="0">
            <a:noAutofit/>
          </a:bodyPr>
          <a:lstStyle>
            <a:lvl1pPr marL="0" indent="0">
              <a:buNone/>
              <a:defRPr sz="1100" b="1">
                <a:solidFill>
                  <a:schemeClr val="bg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Kopje</a:t>
            </a:r>
          </a:p>
        </p:txBody>
      </p:sp>
      <p:sp>
        <p:nvSpPr>
          <p:cNvPr id="42" name="Tijdelijke aanduiding voor afbeelding 21"/>
          <p:cNvSpPr>
            <a:spLocks noGrp="1"/>
          </p:cNvSpPr>
          <p:nvPr>
            <p:ph type="pic" sz="quarter" idx="15"/>
          </p:nvPr>
        </p:nvSpPr>
        <p:spPr>
          <a:xfrm>
            <a:off x="4737718" y="1450632"/>
            <a:ext cx="1622425" cy="1620837"/>
          </a:xfrm>
          <a:solidFill>
            <a:schemeClr val="bg1"/>
          </a:solidFill>
          <a:effectLst>
            <a:outerShdw blurRad="50800" dist="38100" dir="2700000" algn="tl" rotWithShape="0">
              <a:srgbClr val="000000">
                <a:alpha val="43000"/>
              </a:srgbClr>
            </a:outerShdw>
          </a:effectLst>
        </p:spPr>
        <p:txBody>
          <a:bodyPr>
            <a:normAutofit/>
          </a:bodyPr>
          <a:lstStyle>
            <a:lvl1pPr marL="0" indent="0">
              <a:buNone/>
              <a:defRPr sz="1000" baseline="0"/>
            </a:lvl1pPr>
          </a:lstStyle>
          <a:p>
            <a:endParaRPr lang="nl-NL" dirty="0"/>
          </a:p>
        </p:txBody>
      </p:sp>
      <p:sp>
        <p:nvSpPr>
          <p:cNvPr id="43" name="Tijdelijke aanduiding voor tekst 2"/>
          <p:cNvSpPr>
            <a:spLocks noGrp="1"/>
          </p:cNvSpPr>
          <p:nvPr>
            <p:ph type="body" idx="16" hasCustomPrompt="1"/>
          </p:nvPr>
        </p:nvSpPr>
        <p:spPr>
          <a:xfrm>
            <a:off x="4737716" y="3537846"/>
            <a:ext cx="1666173" cy="1194144"/>
          </a:xfrm>
        </p:spPr>
        <p:txBody>
          <a:bodyPr bIns="0" anchor="t" anchorCtr="0">
            <a:noAutofit/>
          </a:bodyPr>
          <a:lstStyle>
            <a:lvl1pPr marL="0" indent="0">
              <a:buNone/>
              <a:defRPr sz="1100">
                <a:solidFill>
                  <a:srgbClr val="BFBFBF"/>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Tekst</a:t>
            </a:r>
          </a:p>
        </p:txBody>
      </p:sp>
      <p:sp>
        <p:nvSpPr>
          <p:cNvPr id="44" name="Tijdelijke aanduiding voor tekst 2"/>
          <p:cNvSpPr>
            <a:spLocks noGrp="1"/>
          </p:cNvSpPr>
          <p:nvPr>
            <p:ph type="body" idx="17" hasCustomPrompt="1"/>
          </p:nvPr>
        </p:nvSpPr>
        <p:spPr>
          <a:xfrm>
            <a:off x="4737716" y="3197663"/>
            <a:ext cx="1666173" cy="340189"/>
          </a:xfrm>
        </p:spPr>
        <p:txBody>
          <a:bodyPr bIns="0" anchor="t" anchorCtr="0">
            <a:noAutofit/>
          </a:bodyPr>
          <a:lstStyle>
            <a:lvl1pPr marL="0" indent="0">
              <a:buNone/>
              <a:defRPr sz="1100" b="1">
                <a:solidFill>
                  <a:schemeClr val="bg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Kopje</a:t>
            </a:r>
          </a:p>
        </p:txBody>
      </p:sp>
      <p:sp>
        <p:nvSpPr>
          <p:cNvPr id="45" name="Tijdelijke aanduiding voor afbeelding 21"/>
          <p:cNvSpPr>
            <a:spLocks noGrp="1"/>
          </p:cNvSpPr>
          <p:nvPr>
            <p:ph type="pic" sz="quarter" idx="18"/>
          </p:nvPr>
        </p:nvSpPr>
        <p:spPr>
          <a:xfrm>
            <a:off x="6722256" y="1450632"/>
            <a:ext cx="1622425" cy="1620837"/>
          </a:xfrm>
          <a:solidFill>
            <a:schemeClr val="bg1"/>
          </a:solidFill>
          <a:effectLst>
            <a:outerShdw blurRad="50800" dist="38100" dir="2700000" algn="tl" rotWithShape="0">
              <a:srgbClr val="000000">
                <a:alpha val="43000"/>
              </a:srgbClr>
            </a:outerShdw>
          </a:effectLst>
        </p:spPr>
        <p:txBody>
          <a:bodyPr>
            <a:normAutofit/>
          </a:bodyPr>
          <a:lstStyle>
            <a:lvl1pPr marL="0" indent="0">
              <a:buNone/>
              <a:defRPr sz="1000" baseline="0"/>
            </a:lvl1pPr>
          </a:lstStyle>
          <a:p>
            <a:endParaRPr lang="nl-NL" dirty="0"/>
          </a:p>
        </p:txBody>
      </p:sp>
      <p:sp>
        <p:nvSpPr>
          <p:cNvPr id="46" name="Tijdelijke aanduiding voor tekst 2"/>
          <p:cNvSpPr>
            <a:spLocks noGrp="1"/>
          </p:cNvSpPr>
          <p:nvPr>
            <p:ph type="body" idx="19" hasCustomPrompt="1"/>
          </p:nvPr>
        </p:nvSpPr>
        <p:spPr>
          <a:xfrm>
            <a:off x="6722252" y="3537846"/>
            <a:ext cx="1666173" cy="1194144"/>
          </a:xfrm>
        </p:spPr>
        <p:txBody>
          <a:bodyPr bIns="0" anchor="t" anchorCtr="0">
            <a:noAutofit/>
          </a:bodyPr>
          <a:lstStyle>
            <a:lvl1pPr marL="0" indent="0">
              <a:buNone/>
              <a:defRPr sz="1100">
                <a:solidFill>
                  <a:srgbClr val="BFBFBF"/>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Tekst</a:t>
            </a:r>
          </a:p>
        </p:txBody>
      </p:sp>
      <p:sp>
        <p:nvSpPr>
          <p:cNvPr id="47" name="Tijdelijke aanduiding voor tekst 2"/>
          <p:cNvSpPr>
            <a:spLocks noGrp="1"/>
          </p:cNvSpPr>
          <p:nvPr>
            <p:ph type="body" idx="20" hasCustomPrompt="1"/>
          </p:nvPr>
        </p:nvSpPr>
        <p:spPr>
          <a:xfrm>
            <a:off x="6722252" y="3197663"/>
            <a:ext cx="1666173" cy="340189"/>
          </a:xfrm>
        </p:spPr>
        <p:txBody>
          <a:bodyPr bIns="0" anchor="t" anchorCtr="0">
            <a:noAutofit/>
          </a:bodyPr>
          <a:lstStyle>
            <a:lvl1pPr marL="0" indent="0">
              <a:buNone/>
              <a:defRPr sz="1100" b="1">
                <a:solidFill>
                  <a:schemeClr val="bg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Kopje</a:t>
            </a:r>
          </a:p>
        </p:txBody>
      </p:sp>
      <p:pic>
        <p:nvPicPr>
          <p:cNvPr id="17" name="Afbeelding 16" descr="RSG_logo_FC_png.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1233"/>
          <a:stretch/>
        </p:blipFill>
        <p:spPr>
          <a:xfrm>
            <a:off x="8444519" y="4443958"/>
            <a:ext cx="527423" cy="504056"/>
          </a:xfrm>
          <a:prstGeom prst="rect">
            <a:avLst/>
          </a:prstGeom>
        </p:spPr>
      </p:pic>
    </p:spTree>
    <p:extLst>
      <p:ext uri="{BB962C8B-B14F-4D97-AF65-F5344CB8AC3E}">
        <p14:creationId xmlns:p14="http://schemas.microsoft.com/office/powerpoint/2010/main" val="133841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3">
    <p:spTree>
      <p:nvGrpSpPr>
        <p:cNvPr id="1" name=""/>
        <p:cNvGrpSpPr/>
        <p:nvPr/>
      </p:nvGrpSpPr>
      <p:grpSpPr>
        <a:xfrm>
          <a:off x="0" y="0"/>
          <a:ext cx="0" cy="0"/>
          <a:chOff x="0" y="0"/>
          <a:chExt cx="0" cy="0"/>
        </a:xfrm>
      </p:grpSpPr>
      <p:sp>
        <p:nvSpPr>
          <p:cNvPr id="3" name="Rechthoek 2"/>
          <p:cNvSpPr/>
          <p:nvPr userDrawn="1"/>
        </p:nvSpPr>
        <p:spPr>
          <a:xfrm>
            <a:off x="107675" y="2571750"/>
            <a:ext cx="8928992" cy="2435678"/>
          </a:xfrm>
          <a:prstGeom prst="rect">
            <a:avLst/>
          </a:prstGeom>
          <a:solidFill>
            <a:srgbClr val="8D8E8D">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title" hasCustomPrompt="1"/>
          </p:nvPr>
        </p:nvSpPr>
        <p:spPr>
          <a:xfrm>
            <a:off x="395537" y="123478"/>
            <a:ext cx="8641131" cy="857250"/>
          </a:xfrm>
        </p:spPr>
        <p:txBody>
          <a:bodyPr tIns="0" bIns="0"/>
          <a:lstStyle>
            <a:lvl1pPr algn="l">
              <a:defRPr baseline="0">
                <a:solidFill>
                  <a:srgbClr val="313231"/>
                </a:solidFill>
              </a:defRPr>
            </a:lvl1pPr>
          </a:lstStyle>
          <a:p>
            <a:r>
              <a:rPr lang="nl-NL" dirty="0"/>
              <a:t>TITEL VAN DE SLIDE</a:t>
            </a:r>
          </a:p>
        </p:txBody>
      </p:sp>
      <p:sp>
        <p:nvSpPr>
          <p:cNvPr id="25" name="Tijdelijke aanduiding voor tekst 2"/>
          <p:cNvSpPr>
            <a:spLocks noGrp="1"/>
          </p:cNvSpPr>
          <p:nvPr>
            <p:ph type="body" idx="1" hasCustomPrompt="1"/>
          </p:nvPr>
        </p:nvSpPr>
        <p:spPr>
          <a:xfrm>
            <a:off x="683568" y="3537846"/>
            <a:ext cx="2386253" cy="1194144"/>
          </a:xfrm>
        </p:spPr>
        <p:txBody>
          <a:bodyPr bIns="0" anchor="t" anchorCtr="0">
            <a:noAutofit/>
          </a:bodyPr>
          <a:lstStyle>
            <a:lvl1pPr marL="0" indent="0">
              <a:buNone/>
              <a:defRPr sz="1100">
                <a:solidFill>
                  <a:srgbClr val="404040"/>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Tekst</a:t>
            </a:r>
          </a:p>
        </p:txBody>
      </p:sp>
      <p:sp>
        <p:nvSpPr>
          <p:cNvPr id="26" name="Tijdelijke aanduiding voor tekst 2"/>
          <p:cNvSpPr>
            <a:spLocks noGrp="1"/>
          </p:cNvSpPr>
          <p:nvPr>
            <p:ph type="body" idx="11" hasCustomPrompt="1"/>
          </p:nvPr>
        </p:nvSpPr>
        <p:spPr>
          <a:xfrm>
            <a:off x="683568" y="3197663"/>
            <a:ext cx="2386253" cy="340189"/>
          </a:xfrm>
        </p:spPr>
        <p:txBody>
          <a:bodyPr bIns="0" anchor="t" anchorCtr="0">
            <a:noAutofit/>
          </a:bodyPr>
          <a:lstStyle>
            <a:lvl1pPr marL="0" indent="0">
              <a:buNone/>
              <a:defRPr sz="1600" b="1">
                <a:solidFill>
                  <a:srgbClr val="31323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Kopje</a:t>
            </a:r>
          </a:p>
        </p:txBody>
      </p:sp>
      <p:sp>
        <p:nvSpPr>
          <p:cNvPr id="19" name="Tijdelijke aanduiding voor tekst 2"/>
          <p:cNvSpPr>
            <a:spLocks noGrp="1"/>
          </p:cNvSpPr>
          <p:nvPr>
            <p:ph type="body" idx="23" hasCustomPrompt="1"/>
          </p:nvPr>
        </p:nvSpPr>
        <p:spPr>
          <a:xfrm>
            <a:off x="3378876" y="3537846"/>
            <a:ext cx="2386253" cy="1194144"/>
          </a:xfrm>
        </p:spPr>
        <p:txBody>
          <a:bodyPr bIns="0" anchor="t" anchorCtr="0">
            <a:noAutofit/>
          </a:bodyPr>
          <a:lstStyle>
            <a:lvl1pPr marL="0" indent="0">
              <a:buNone/>
              <a:defRPr sz="1100">
                <a:solidFill>
                  <a:srgbClr val="404040"/>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marL="0" marR="0" lvl="0" indent="0" algn="l" defTabSz="914354" rtl="0" eaLnBrk="1" fontAlgn="auto" latinLnBrk="0" hangingPunct="1">
              <a:lnSpc>
                <a:spcPct val="100000"/>
              </a:lnSpc>
              <a:spcBef>
                <a:spcPct val="20000"/>
              </a:spcBef>
              <a:spcAft>
                <a:spcPts val="0"/>
              </a:spcAft>
              <a:buClr>
                <a:srgbClr val="E47823"/>
              </a:buClr>
              <a:buSzPct val="120000"/>
              <a:buFont typeface="Arial"/>
              <a:buNone/>
              <a:tabLst/>
              <a:defRPr/>
            </a:pPr>
            <a:r>
              <a:rPr lang="nl-NL" dirty="0"/>
              <a:t>Tekst</a:t>
            </a:r>
          </a:p>
        </p:txBody>
      </p:sp>
      <p:sp>
        <p:nvSpPr>
          <p:cNvPr id="20" name="Tijdelijke aanduiding voor tekst 2"/>
          <p:cNvSpPr>
            <a:spLocks noGrp="1"/>
          </p:cNvSpPr>
          <p:nvPr>
            <p:ph type="body" idx="24" hasCustomPrompt="1"/>
          </p:nvPr>
        </p:nvSpPr>
        <p:spPr>
          <a:xfrm>
            <a:off x="3378876" y="3197663"/>
            <a:ext cx="2386253" cy="340189"/>
          </a:xfrm>
        </p:spPr>
        <p:txBody>
          <a:bodyPr bIns="0" anchor="t" anchorCtr="0">
            <a:noAutofit/>
          </a:bodyPr>
          <a:lstStyle>
            <a:lvl1pPr marL="0" indent="0">
              <a:buNone/>
              <a:defRPr sz="1600" b="1">
                <a:solidFill>
                  <a:srgbClr val="31323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Kopje</a:t>
            </a:r>
          </a:p>
        </p:txBody>
      </p:sp>
      <p:sp>
        <p:nvSpPr>
          <p:cNvPr id="21" name="Tijdelijke aanduiding voor tekst 2"/>
          <p:cNvSpPr>
            <a:spLocks noGrp="1"/>
          </p:cNvSpPr>
          <p:nvPr>
            <p:ph type="body" idx="25" hasCustomPrompt="1"/>
          </p:nvPr>
        </p:nvSpPr>
        <p:spPr>
          <a:xfrm>
            <a:off x="6084168" y="3537846"/>
            <a:ext cx="2386253" cy="1194144"/>
          </a:xfrm>
        </p:spPr>
        <p:txBody>
          <a:bodyPr bIns="0" anchor="t" anchorCtr="0">
            <a:noAutofit/>
          </a:bodyPr>
          <a:lstStyle>
            <a:lvl1pPr marL="0" indent="0">
              <a:buNone/>
              <a:defRPr sz="1100">
                <a:solidFill>
                  <a:srgbClr val="404040"/>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Tekst</a:t>
            </a:r>
          </a:p>
        </p:txBody>
      </p:sp>
      <p:sp>
        <p:nvSpPr>
          <p:cNvPr id="23" name="Tijdelijke aanduiding voor tekst 2"/>
          <p:cNvSpPr>
            <a:spLocks noGrp="1"/>
          </p:cNvSpPr>
          <p:nvPr>
            <p:ph type="body" idx="26" hasCustomPrompt="1"/>
          </p:nvPr>
        </p:nvSpPr>
        <p:spPr>
          <a:xfrm>
            <a:off x="6084168" y="3197663"/>
            <a:ext cx="2386253" cy="340189"/>
          </a:xfrm>
        </p:spPr>
        <p:txBody>
          <a:bodyPr bIns="0" anchor="t" anchorCtr="0">
            <a:noAutofit/>
          </a:bodyPr>
          <a:lstStyle>
            <a:lvl1pPr marL="0" indent="0">
              <a:buNone/>
              <a:defRPr sz="1600" b="1">
                <a:solidFill>
                  <a:srgbClr val="31323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l-NL" dirty="0"/>
              <a:t>Kopje</a:t>
            </a:r>
          </a:p>
        </p:txBody>
      </p:sp>
      <p:sp>
        <p:nvSpPr>
          <p:cNvPr id="28" name="Tijdelijke aanduiding voor illustratie 5"/>
          <p:cNvSpPr>
            <a:spLocks noGrp="1"/>
          </p:cNvSpPr>
          <p:nvPr>
            <p:ph type="clipArt" sz="quarter" idx="29"/>
          </p:nvPr>
        </p:nvSpPr>
        <p:spPr>
          <a:xfrm>
            <a:off x="6110079" y="1450975"/>
            <a:ext cx="2386012" cy="1620838"/>
          </a:xfrm>
          <a:solidFill>
            <a:schemeClr val="bg1"/>
          </a:solidFill>
        </p:spPr>
        <p:txBody>
          <a:bodyPr>
            <a:normAutofit/>
          </a:bodyPr>
          <a:lstStyle>
            <a:lvl1pPr marL="0" indent="0">
              <a:buNone/>
              <a:defRPr sz="1000"/>
            </a:lvl1pPr>
          </a:lstStyle>
          <a:p>
            <a:endParaRPr lang="nl-NL" dirty="0"/>
          </a:p>
        </p:txBody>
      </p:sp>
      <p:sp>
        <p:nvSpPr>
          <p:cNvPr id="29" name="Tijdelijke aanduiding voor illustratie 5"/>
          <p:cNvSpPr>
            <a:spLocks noGrp="1"/>
          </p:cNvSpPr>
          <p:nvPr>
            <p:ph type="clipArt" sz="quarter" idx="30"/>
          </p:nvPr>
        </p:nvSpPr>
        <p:spPr>
          <a:xfrm>
            <a:off x="3379115" y="1450975"/>
            <a:ext cx="2386012" cy="1620838"/>
          </a:xfrm>
          <a:solidFill>
            <a:schemeClr val="bg1"/>
          </a:solidFill>
        </p:spPr>
        <p:txBody>
          <a:bodyPr>
            <a:normAutofit/>
          </a:bodyPr>
          <a:lstStyle>
            <a:lvl1pPr marL="0" indent="0">
              <a:buNone/>
              <a:defRPr sz="1000"/>
            </a:lvl1pPr>
          </a:lstStyle>
          <a:p>
            <a:endParaRPr lang="nl-NL" dirty="0"/>
          </a:p>
        </p:txBody>
      </p:sp>
      <p:sp>
        <p:nvSpPr>
          <p:cNvPr id="7" name="Tekstvak 6"/>
          <p:cNvSpPr txBox="1"/>
          <p:nvPr userDrawn="1"/>
        </p:nvSpPr>
        <p:spPr>
          <a:xfrm>
            <a:off x="1433871" y="622710"/>
            <a:ext cx="914400" cy="914400"/>
          </a:xfrm>
          <a:prstGeom prst="rect">
            <a:avLst/>
          </a:prstGeom>
          <a:noFill/>
        </p:spPr>
        <p:txBody>
          <a:bodyPr wrap="none" bIns="0" rtlCol="0">
            <a:normAutofit/>
          </a:bodyPr>
          <a:lstStyle/>
          <a:p>
            <a:endParaRPr lang="nl-NL" sz="1000" dirty="0">
              <a:solidFill>
                <a:srgbClr val="8D8E8D"/>
              </a:solidFill>
              <a:latin typeface="Verdana"/>
              <a:cs typeface="Verdana"/>
            </a:endParaRPr>
          </a:p>
        </p:txBody>
      </p:sp>
      <p:sp>
        <p:nvSpPr>
          <p:cNvPr id="6" name="Tijdelijke aanduiding voor illustratie 5"/>
          <p:cNvSpPr>
            <a:spLocks noGrp="1"/>
          </p:cNvSpPr>
          <p:nvPr>
            <p:ph type="clipArt" sz="quarter" idx="27"/>
          </p:nvPr>
        </p:nvSpPr>
        <p:spPr>
          <a:xfrm>
            <a:off x="683571" y="1450975"/>
            <a:ext cx="2386012" cy="1620838"/>
          </a:xfrm>
          <a:solidFill>
            <a:schemeClr val="bg1"/>
          </a:solidFill>
        </p:spPr>
        <p:txBody>
          <a:bodyPr>
            <a:normAutofit/>
          </a:bodyPr>
          <a:lstStyle>
            <a:lvl1pPr marL="0" indent="0">
              <a:buNone/>
              <a:defRPr sz="1000"/>
            </a:lvl1pPr>
          </a:lstStyle>
          <a:p>
            <a:endParaRPr lang="nl-NL" dirty="0"/>
          </a:p>
        </p:txBody>
      </p:sp>
      <p:pic>
        <p:nvPicPr>
          <p:cNvPr id="14" name="Afbeelding 13" descr="RSG_logo_FC_png.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1233"/>
          <a:stretch/>
        </p:blipFill>
        <p:spPr>
          <a:xfrm>
            <a:off x="8444519" y="4443958"/>
            <a:ext cx="527423" cy="504056"/>
          </a:xfrm>
          <a:prstGeom prst="rect">
            <a:avLst/>
          </a:prstGeom>
        </p:spPr>
      </p:pic>
    </p:spTree>
    <p:extLst>
      <p:ext uri="{BB962C8B-B14F-4D97-AF65-F5344CB8AC3E}">
        <p14:creationId xmlns:p14="http://schemas.microsoft.com/office/powerpoint/2010/main" val="381645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7643192"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5576" y="1131594"/>
            <a:ext cx="7344816" cy="34630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kstvak 24"/>
          <p:cNvSpPr txBox="1"/>
          <p:nvPr userDrawn="1"/>
        </p:nvSpPr>
        <p:spPr>
          <a:xfrm>
            <a:off x="5923935" y="1827161"/>
            <a:ext cx="914400" cy="914400"/>
          </a:xfrm>
          <a:prstGeom prst="rect">
            <a:avLst/>
          </a:prstGeom>
          <a:noFill/>
        </p:spPr>
        <p:txBody>
          <a:bodyPr wrap="none" bIns="0" rtlCol="0">
            <a:normAutofit/>
          </a:bodyPr>
          <a:lstStyle/>
          <a:p>
            <a:endParaRPr lang="nl-NL" sz="1000" dirty="0">
              <a:solidFill>
                <a:srgbClr val="8D8E8D"/>
              </a:solidFill>
              <a:latin typeface="Verdana"/>
              <a:cs typeface="Verdana"/>
            </a:endParaRPr>
          </a:p>
        </p:txBody>
      </p:sp>
    </p:spTree>
    <p:extLst>
      <p:ext uri="{BB962C8B-B14F-4D97-AF65-F5344CB8AC3E}">
        <p14:creationId xmlns:p14="http://schemas.microsoft.com/office/powerpoint/2010/main" val="26583197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0" r:id="rId5"/>
    <p:sldLayoutId id="2147483653" r:id="rId6"/>
    <p:sldLayoutId id="2147483656" r:id="rId7"/>
    <p:sldLayoutId id="2147483652" r:id="rId8"/>
    <p:sldLayoutId id="2147483655" r:id="rId9"/>
    <p:sldLayoutId id="2147483657" r:id="rId10"/>
  </p:sldLayoutIdLst>
  <p:txStyles>
    <p:titleStyle>
      <a:lvl1pPr algn="l" defTabSz="914354" rtl="0" eaLnBrk="1" latinLnBrk="0" hangingPunct="1">
        <a:spcBef>
          <a:spcPct val="0"/>
        </a:spcBef>
        <a:buNone/>
        <a:defRPr sz="2200" b="1" i="0" kern="1200">
          <a:solidFill>
            <a:srgbClr val="313231"/>
          </a:solidFill>
          <a:latin typeface="Verdana"/>
          <a:ea typeface="+mj-ea"/>
          <a:cs typeface="Verdana"/>
        </a:defRPr>
      </a:lvl1pPr>
    </p:titleStyle>
    <p:bodyStyle>
      <a:lvl1pPr marL="342882" indent="-342882" algn="l" defTabSz="914354" rtl="0" eaLnBrk="1" latinLnBrk="0" hangingPunct="1">
        <a:spcBef>
          <a:spcPct val="20000"/>
        </a:spcBef>
        <a:buClr>
          <a:srgbClr val="E47823"/>
        </a:buClr>
        <a:buSzPct val="120000"/>
        <a:buFont typeface="Arial"/>
        <a:buChar char="•"/>
        <a:defRPr sz="1600" b="0" i="0" kern="1200">
          <a:solidFill>
            <a:srgbClr val="313231"/>
          </a:solidFill>
          <a:latin typeface="Verdana"/>
          <a:ea typeface="+mn-ea"/>
          <a:cs typeface="Verdana"/>
        </a:defRPr>
      </a:lvl1pPr>
      <a:lvl2pPr marL="742913" indent="-285737" algn="l" defTabSz="914354" rtl="0" eaLnBrk="1" latinLnBrk="0" hangingPunct="1">
        <a:spcBef>
          <a:spcPct val="20000"/>
        </a:spcBef>
        <a:buFont typeface="Arial" pitchFamily="34" charset="0"/>
        <a:buChar char="–"/>
        <a:defRPr sz="1600" b="0" i="0" kern="1200">
          <a:solidFill>
            <a:srgbClr val="313231"/>
          </a:solidFill>
          <a:latin typeface="Verdana"/>
          <a:ea typeface="+mn-ea"/>
          <a:cs typeface="Verdana"/>
        </a:defRPr>
      </a:lvl2pPr>
      <a:lvl3pPr marL="1142942" indent="-228589" algn="l" defTabSz="914354" rtl="0" eaLnBrk="1" latinLnBrk="0" hangingPunct="1">
        <a:spcBef>
          <a:spcPct val="20000"/>
        </a:spcBef>
        <a:buFont typeface="Arial" pitchFamily="34" charset="0"/>
        <a:buChar char="•"/>
        <a:defRPr sz="1600" b="0" i="0" kern="1200">
          <a:solidFill>
            <a:srgbClr val="313231"/>
          </a:solidFill>
          <a:latin typeface="Verdana"/>
          <a:ea typeface="+mn-ea"/>
          <a:cs typeface="Verdana"/>
        </a:defRPr>
      </a:lvl3pPr>
      <a:lvl4pPr marL="1600120" indent="-228589" algn="l" defTabSz="914354" rtl="0" eaLnBrk="1" latinLnBrk="0" hangingPunct="1">
        <a:spcBef>
          <a:spcPct val="20000"/>
        </a:spcBef>
        <a:buFont typeface="Arial" pitchFamily="34" charset="0"/>
        <a:buChar char="–"/>
        <a:defRPr sz="1600" b="0" i="0" kern="1200">
          <a:solidFill>
            <a:srgbClr val="313231"/>
          </a:solidFill>
          <a:latin typeface="Verdana"/>
          <a:ea typeface="+mn-ea"/>
          <a:cs typeface="Verdana"/>
        </a:defRPr>
      </a:lvl4pPr>
      <a:lvl5pPr marL="2057298" indent="-228589" algn="l" defTabSz="914354" rtl="0" eaLnBrk="1" latinLnBrk="0" hangingPunct="1">
        <a:spcBef>
          <a:spcPct val="20000"/>
        </a:spcBef>
        <a:buFont typeface="Arial" pitchFamily="34" charset="0"/>
        <a:buChar char="»"/>
        <a:defRPr sz="1600" b="0" i="0" kern="1200">
          <a:solidFill>
            <a:srgbClr val="313231"/>
          </a:solidFill>
          <a:latin typeface="Verdana"/>
          <a:ea typeface="+mn-ea"/>
          <a:cs typeface="Verdana"/>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ommons.wikimedia.org/wiki/File:US_Navy_060606-N-3714J-085_Victor_Dizon,_a_doctor_with_Aloha_Medical_Mission,_and_Cmdr._Diviya_Gautam,_of_the_Indian_Navy,_examine_a_boy_for_diagnoses_at_Camp_Batista_during_a_Medical_and_Dental_Civil_Action_Project.jpg"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oabdekkers.nl/2017/03/28/8-tips-om-helpen-kiezen/" TargetMode="Externa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hyperlink" Target="mailto:m.eijsink@rsgsl.nl" TargetMode="Externa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ommons.wikimedia.org/wiki/File:Sokkel_fundament_til_ny_bru_for_E6_over_Vorma_ved_Minnesund.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de/m%C3%A4dchen-musik-tanzen-springen-84505/" TargetMode="Externa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627789" y="4083923"/>
            <a:ext cx="5003540" cy="503590"/>
          </a:xfrm>
        </p:spPr>
        <p:txBody>
          <a:bodyPr/>
          <a:lstStyle/>
          <a:p>
            <a:r>
              <a:rPr lang="nl-NL" dirty="0"/>
              <a:t>Profielkeuzevoorlichting</a:t>
            </a:r>
          </a:p>
        </p:txBody>
      </p:sp>
      <p:sp>
        <p:nvSpPr>
          <p:cNvPr id="10" name="Titel 7"/>
          <p:cNvSpPr txBox="1">
            <a:spLocks/>
          </p:cNvSpPr>
          <p:nvPr/>
        </p:nvSpPr>
        <p:spPr>
          <a:xfrm>
            <a:off x="7020272" y="3147819"/>
            <a:ext cx="1837610" cy="503590"/>
          </a:xfrm>
          <a:prstGeom prst="rect">
            <a:avLst/>
          </a:prstGeom>
          <a:solidFill>
            <a:srgbClr val="E47823"/>
          </a:solidFill>
        </p:spPr>
        <p:txBody>
          <a:bodyPr vert="horz" wrap="none" lIns="36000" tIns="36000" rIns="36000" bIns="36000" rtlCol="0" anchor="ctr">
            <a:spAutoFit/>
          </a:bodyPr>
          <a:lstStyle>
            <a:lvl1pPr algn="l" defTabSz="914400" rtl="0" eaLnBrk="1" latinLnBrk="0" hangingPunct="1">
              <a:spcBef>
                <a:spcPct val="0"/>
              </a:spcBef>
              <a:buNone/>
              <a:defRPr sz="2800" b="1" i="0" kern="1200" baseline="0">
                <a:solidFill>
                  <a:schemeClr val="bg1"/>
                </a:solidFill>
                <a:latin typeface="Verdana"/>
                <a:ea typeface="+mj-ea"/>
                <a:cs typeface="Verdana"/>
              </a:defRPr>
            </a:lvl1pPr>
          </a:lstStyle>
          <a:p>
            <a:r>
              <a:rPr lang="nl-NL" dirty="0"/>
              <a:t>3 (t)vwo</a:t>
            </a:r>
          </a:p>
        </p:txBody>
      </p:sp>
    </p:spTree>
    <p:extLst>
      <p:ext uri="{BB962C8B-B14F-4D97-AF65-F5344CB8AC3E}">
        <p14:creationId xmlns:p14="http://schemas.microsoft.com/office/powerpoint/2010/main" val="398513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63888" y="627539"/>
            <a:ext cx="4906888" cy="4083919"/>
          </a:xfrm>
        </p:spPr>
        <p:txBody>
          <a:bodyPr vert="horz" lIns="91440" tIns="0" rIns="91440" bIns="0" rtlCol="0" anchor="t">
            <a:normAutofit/>
          </a:bodyPr>
          <a:lstStyle/>
          <a:p>
            <a:pPr marL="0" indent="0">
              <a:buNone/>
            </a:pPr>
            <a:r>
              <a:rPr lang="nl-NL" sz="2400" b="1" dirty="0">
                <a:solidFill>
                  <a:srgbClr val="533B70"/>
                </a:solidFill>
                <a:ea typeface="Verdana"/>
              </a:rPr>
              <a:t>Economie &amp; Maatschappij</a:t>
            </a:r>
          </a:p>
          <a:p>
            <a:pPr marL="342265" indent="-342265"/>
            <a:endParaRPr lang="nl-NL" altLang="nl-NL" dirty="0">
              <a:solidFill>
                <a:srgbClr val="533B70"/>
              </a:solidFill>
              <a:latin typeface="Verdana" panose="020B0604030504040204" pitchFamily="34" charset="0"/>
              <a:ea typeface="Verdana" panose="020B0604030504040204" pitchFamily="34" charset="0"/>
            </a:endParaRPr>
          </a:p>
          <a:p>
            <a:pPr marL="0" indent="0">
              <a:buNone/>
            </a:pPr>
            <a:r>
              <a:rPr lang="nl-NL" altLang="nl-NL" sz="1800" b="1" dirty="0">
                <a:solidFill>
                  <a:srgbClr val="533B70"/>
                </a:solidFill>
                <a:ea typeface="Verdana"/>
              </a:rPr>
              <a:t>Mogelijke richtingen:</a:t>
            </a:r>
            <a:endParaRPr lang="nl-NL" altLang="nl-NL" sz="1800" dirty="0">
              <a:solidFill>
                <a:srgbClr val="533B70"/>
              </a:solidFill>
              <a:ea typeface="Verdana"/>
            </a:endParaRPr>
          </a:p>
          <a:p>
            <a:pPr marL="342265" indent="-342265">
              <a:buFont typeface="Courier New" panose="02070309020205020404" pitchFamily="49" charset="0"/>
              <a:buChar char="o"/>
            </a:pPr>
            <a:r>
              <a:rPr lang="nl-NL" altLang="nl-NL" sz="1800" dirty="0">
                <a:solidFill>
                  <a:srgbClr val="533B70"/>
                </a:solidFill>
                <a:ea typeface="Verdana"/>
              </a:rPr>
              <a:t>(Bedrijfs-)economie</a:t>
            </a:r>
          </a:p>
          <a:p>
            <a:pPr marL="342265" indent="-342265">
              <a:buFont typeface="Courier New" panose="02070309020205020404" pitchFamily="49" charset="0"/>
              <a:buChar char="o"/>
            </a:pPr>
            <a:r>
              <a:rPr lang="nl-NL" altLang="nl-NL" sz="1800" dirty="0">
                <a:solidFill>
                  <a:srgbClr val="533B70"/>
                </a:solidFill>
                <a:ea typeface="Verdana"/>
              </a:rPr>
              <a:t>Rechten </a:t>
            </a:r>
          </a:p>
          <a:p>
            <a:pPr marL="342265" indent="-342265">
              <a:buFont typeface="Courier New" panose="02070309020205020404" pitchFamily="49" charset="0"/>
              <a:buChar char="o"/>
            </a:pPr>
            <a:r>
              <a:rPr lang="nl-NL" altLang="nl-NL" sz="1800" dirty="0">
                <a:solidFill>
                  <a:srgbClr val="533B70"/>
                </a:solidFill>
                <a:ea typeface="Verdana"/>
              </a:rPr>
              <a:t>Bestuur en beleid </a:t>
            </a:r>
            <a:endParaRPr lang="nl-NL" altLang="nl-NL" sz="1800">
              <a:solidFill>
                <a:srgbClr val="533B70"/>
              </a:solidFill>
              <a:latin typeface="Verdana" panose="020B0604030504040204" pitchFamily="34" charset="0"/>
              <a:ea typeface="Verdana" panose="020B0604030504040204" pitchFamily="34" charset="0"/>
            </a:endParaRPr>
          </a:p>
          <a:p>
            <a:pPr marL="342265" indent="-342265">
              <a:buFont typeface="Courier New" panose="02070309020205020404" pitchFamily="49" charset="0"/>
              <a:buChar char="o"/>
            </a:pPr>
            <a:r>
              <a:rPr lang="nl-NL" altLang="nl-NL" sz="1800" dirty="0">
                <a:solidFill>
                  <a:srgbClr val="533B70"/>
                </a:solidFill>
                <a:ea typeface="Verdana"/>
              </a:rPr>
              <a:t>Marketing en Communicatie </a:t>
            </a:r>
            <a:endParaRPr lang="nl-NL" altLang="nl-NL" sz="1800">
              <a:solidFill>
                <a:srgbClr val="533B70"/>
              </a:solidFill>
              <a:latin typeface="Verdana" panose="020B0604030504040204" pitchFamily="34" charset="0"/>
              <a:ea typeface="Verdana" panose="020B0604030504040204" pitchFamily="34" charset="0"/>
            </a:endParaRPr>
          </a:p>
          <a:p>
            <a:pPr marL="342265" indent="-342265">
              <a:buFont typeface="Courier New" panose="02070309020205020404" pitchFamily="49" charset="0"/>
              <a:buChar char="o"/>
            </a:pPr>
            <a:r>
              <a:rPr lang="nl-NL" altLang="nl-NL" sz="1800" dirty="0">
                <a:solidFill>
                  <a:srgbClr val="533B70"/>
                </a:solidFill>
                <a:ea typeface="Verdana"/>
              </a:rPr>
              <a:t>International business</a:t>
            </a:r>
          </a:p>
          <a:p>
            <a:pPr marL="342265" indent="-342265">
              <a:buFont typeface="Courier New" panose="02070309020205020404" pitchFamily="49" charset="0"/>
              <a:buChar char="o"/>
            </a:pPr>
            <a:r>
              <a:rPr lang="nl-NL" altLang="nl-NL" sz="1800" dirty="0">
                <a:solidFill>
                  <a:srgbClr val="533B70"/>
                </a:solidFill>
                <a:ea typeface="Verdana"/>
              </a:rPr>
              <a:t>Onderwijs</a:t>
            </a:r>
          </a:p>
          <a:p>
            <a:pPr marL="342265" indent="-342265">
              <a:buFont typeface="Courier New" panose="02070309020205020404" pitchFamily="49" charset="0"/>
              <a:buChar char="o"/>
            </a:pPr>
            <a:r>
              <a:rPr lang="nl-NL" altLang="nl-NL" sz="1800" dirty="0">
                <a:solidFill>
                  <a:srgbClr val="533B70"/>
                </a:solidFill>
                <a:ea typeface="Verdana"/>
              </a:rPr>
              <a:t>Veiligheid</a:t>
            </a:r>
          </a:p>
          <a:p>
            <a:pPr marL="0" indent="0">
              <a:buNone/>
            </a:pPr>
            <a:endParaRPr lang="nl-NL" altLang="nl-NL" sz="1600" dirty="0">
              <a:solidFill>
                <a:srgbClr val="533B70"/>
              </a:solidFill>
              <a:latin typeface="Verdana" panose="020B0604030504040204" pitchFamily="34" charset="0"/>
              <a:ea typeface="Verdana"/>
            </a:endParaRPr>
          </a:p>
          <a:p>
            <a:pPr marL="342265" indent="-342265"/>
            <a:endParaRPr lang="nl-NL" sz="1600" b="1" u="sng" dirty="0">
              <a:solidFill>
                <a:srgbClr val="533B70"/>
              </a:solidFill>
              <a:ea typeface="Verdana"/>
            </a:endParaRPr>
          </a:p>
        </p:txBody>
      </p:sp>
      <p:pic>
        <p:nvPicPr>
          <p:cNvPr id="6" name="Afbeelding 5" descr="Foto vanuit een lage hoek van moderne wolkenkrabbers die recht omhoogstijgen tegen een spectaculaire lucht">
            <a:extLst>
              <a:ext uri="{FF2B5EF4-FFF2-40B4-BE49-F238E27FC236}">
                <a16:creationId xmlns:a16="http://schemas.microsoft.com/office/drawing/2014/main" id="{A8269B18-BDFA-4FBE-AB21-52726B8233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99"/>
          <a:stretch/>
        </p:blipFill>
        <p:spPr>
          <a:xfrm>
            <a:off x="1" y="4"/>
            <a:ext cx="2987824" cy="5143500"/>
          </a:xfrm>
          <a:prstGeom prst="rect">
            <a:avLst/>
          </a:prstGeom>
        </p:spPr>
      </p:pic>
    </p:spTree>
    <p:extLst>
      <p:ext uri="{BB962C8B-B14F-4D97-AF65-F5344CB8AC3E}">
        <p14:creationId xmlns:p14="http://schemas.microsoft.com/office/powerpoint/2010/main" val="273989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3707910" y="339504"/>
            <a:ext cx="4509815" cy="442035"/>
          </a:xfrm>
          <a:noFill/>
        </p:spPr>
        <p:txBody>
          <a:bodyPr vert="horz" wrap="none" lIns="36000" tIns="36000" rIns="36000" bIns="36000" rtlCol="0" anchor="t">
            <a:spAutoFit/>
          </a:bodyPr>
          <a:lstStyle/>
          <a:p>
            <a:r>
              <a:rPr lang="en-US" altLang="nl-NL" sz="2400" dirty="0" err="1">
                <a:solidFill>
                  <a:srgbClr val="533B70"/>
                </a:solidFill>
                <a:ea typeface="Verdana"/>
              </a:rPr>
              <a:t>Economie</a:t>
            </a:r>
            <a:r>
              <a:rPr lang="en-US" altLang="nl-NL" sz="2400" dirty="0">
                <a:solidFill>
                  <a:srgbClr val="533B70"/>
                </a:solidFill>
                <a:ea typeface="Verdana"/>
              </a:rPr>
              <a:t> &amp; Maatschappij</a:t>
            </a:r>
            <a:endParaRPr lang="nl-NL" sz="2400">
              <a:solidFill>
                <a:srgbClr val="533B70"/>
              </a:solidFill>
              <a:ea typeface="Verdana"/>
            </a:endParaRPr>
          </a:p>
        </p:txBody>
      </p:sp>
      <p:sp>
        <p:nvSpPr>
          <p:cNvPr id="3" name="Tekstvak 2">
            <a:extLst>
              <a:ext uri="{FF2B5EF4-FFF2-40B4-BE49-F238E27FC236}">
                <a16:creationId xmlns:a16="http://schemas.microsoft.com/office/drawing/2014/main" id="{D6529F2D-873A-4432-9B4C-A5187E38F311}"/>
              </a:ext>
            </a:extLst>
          </p:cNvPr>
          <p:cNvSpPr txBox="1"/>
          <p:nvPr/>
        </p:nvSpPr>
        <p:spPr>
          <a:xfrm>
            <a:off x="3657376" y="894007"/>
            <a:ext cx="4536504" cy="3555596"/>
          </a:xfrm>
          <a:prstGeom prst="rect">
            <a:avLst/>
          </a:prstGeom>
          <a:noFill/>
        </p:spPr>
        <p:txBody>
          <a:bodyPr wrap="square" bIns="0" rtlCol="0">
            <a:noAutofit/>
          </a:bodyPr>
          <a:lstStyle/>
          <a:p>
            <a:pPr>
              <a:spcBef>
                <a:spcPts val="600"/>
              </a:spcBef>
            </a:pPr>
            <a:r>
              <a:rPr lang="nl-NL" sz="1600" b="1" dirty="0">
                <a:solidFill>
                  <a:schemeClr val="accent4">
                    <a:lumMod val="75000"/>
                  </a:schemeClr>
                </a:solidFill>
                <a:latin typeface="Verdana"/>
                <a:cs typeface="Verdana"/>
              </a:rPr>
              <a:t>Profielvakken</a:t>
            </a:r>
          </a:p>
          <a:p>
            <a:pPr>
              <a:spcBef>
                <a:spcPts val="600"/>
              </a:spcBef>
            </a:pPr>
            <a:r>
              <a:rPr lang="nl-NL" sz="1600" dirty="0">
                <a:solidFill>
                  <a:schemeClr val="accent4">
                    <a:lumMod val="75000"/>
                  </a:schemeClr>
                </a:solidFill>
                <a:latin typeface="Verdana"/>
                <a:cs typeface="Verdana"/>
                <a:sym typeface="Webdings" panose="05030102010509060703" pitchFamily="18" charset="2"/>
              </a:rPr>
              <a:t> </a:t>
            </a:r>
            <a:r>
              <a:rPr lang="nl-NL" sz="1600" dirty="0">
                <a:solidFill>
                  <a:schemeClr val="accent4">
                    <a:lumMod val="75000"/>
                  </a:schemeClr>
                </a:solidFill>
                <a:latin typeface="Verdana"/>
                <a:cs typeface="Verdana"/>
              </a:rPr>
              <a:t>Geschiedenis</a:t>
            </a:r>
          </a:p>
          <a:p>
            <a:pPr>
              <a:spcBef>
                <a:spcPts val="600"/>
              </a:spcBef>
            </a:pPr>
            <a:r>
              <a:rPr lang="nl-NL" sz="1600" dirty="0">
                <a:solidFill>
                  <a:schemeClr val="accent4">
                    <a:lumMod val="75000"/>
                  </a:schemeClr>
                </a:solidFill>
                <a:latin typeface="Verdana"/>
                <a:cs typeface="Verdana"/>
                <a:sym typeface="Webdings" panose="05030102010509060703" pitchFamily="18" charset="2"/>
              </a:rPr>
              <a:t> </a:t>
            </a:r>
            <a:r>
              <a:rPr lang="nl-NL" sz="1600" dirty="0">
                <a:solidFill>
                  <a:schemeClr val="accent4">
                    <a:lumMod val="75000"/>
                  </a:schemeClr>
                </a:solidFill>
                <a:latin typeface="Verdana"/>
                <a:cs typeface="Verdana"/>
              </a:rPr>
              <a:t>Economie</a:t>
            </a:r>
          </a:p>
          <a:p>
            <a:pPr>
              <a:spcBef>
                <a:spcPts val="600"/>
              </a:spcBef>
            </a:pPr>
            <a:endParaRPr lang="nl-NL" sz="800" dirty="0">
              <a:solidFill>
                <a:schemeClr val="accent4">
                  <a:lumMod val="75000"/>
                </a:schemeClr>
              </a:solidFill>
              <a:latin typeface="Verdana"/>
              <a:cs typeface="Verdana"/>
            </a:endParaRPr>
          </a:p>
          <a:p>
            <a:pPr>
              <a:spcBef>
                <a:spcPts val="600"/>
              </a:spcBef>
            </a:pPr>
            <a:r>
              <a:rPr lang="nl-NL" sz="1600" b="1" dirty="0">
                <a:solidFill>
                  <a:schemeClr val="accent4">
                    <a:lumMod val="75000"/>
                  </a:schemeClr>
                </a:solidFill>
                <a:latin typeface="Verdana"/>
                <a:cs typeface="Verdana"/>
              </a:rPr>
              <a:t>Profieldeel: 1 kiezen</a:t>
            </a:r>
          </a:p>
          <a:p>
            <a:pPr>
              <a:spcBef>
                <a:spcPts val="600"/>
              </a:spcBef>
            </a:pPr>
            <a:r>
              <a:rPr lang="nl-NL" sz="1600" dirty="0">
                <a:solidFill>
                  <a:schemeClr val="accent4">
                    <a:lumMod val="75000"/>
                  </a:schemeClr>
                </a:solidFill>
                <a:latin typeface="Verdana"/>
                <a:cs typeface="Verdana"/>
                <a:sym typeface="Webdings" panose="05030102010509060703" pitchFamily="18" charset="2"/>
              </a:rPr>
              <a:t> </a:t>
            </a:r>
            <a:r>
              <a:rPr lang="nl-NL" sz="1600" dirty="0">
                <a:solidFill>
                  <a:schemeClr val="accent4">
                    <a:lumMod val="75000"/>
                  </a:schemeClr>
                </a:solidFill>
                <a:latin typeface="Verdana"/>
                <a:cs typeface="Verdana"/>
              </a:rPr>
              <a:t>Wiskunde A</a:t>
            </a:r>
          </a:p>
          <a:p>
            <a:pPr>
              <a:spcBef>
                <a:spcPts val="600"/>
              </a:spcBef>
            </a:pPr>
            <a:r>
              <a:rPr lang="nl-NL" sz="1600" dirty="0">
                <a:solidFill>
                  <a:schemeClr val="accent4">
                    <a:lumMod val="75000"/>
                  </a:schemeClr>
                </a:solidFill>
                <a:latin typeface="Verdana"/>
                <a:cs typeface="Verdana"/>
                <a:sym typeface="Webdings" panose="05030102010509060703" pitchFamily="18" charset="2"/>
              </a:rPr>
              <a:t> </a:t>
            </a:r>
            <a:r>
              <a:rPr lang="nl-NL" sz="1600" dirty="0">
                <a:solidFill>
                  <a:schemeClr val="accent4">
                    <a:lumMod val="75000"/>
                  </a:schemeClr>
                </a:solidFill>
                <a:latin typeface="Verdana"/>
                <a:cs typeface="Verdana"/>
              </a:rPr>
              <a:t>Wiskunde B</a:t>
            </a:r>
          </a:p>
          <a:p>
            <a:pPr>
              <a:spcBef>
                <a:spcPts val="600"/>
              </a:spcBef>
            </a:pPr>
            <a:endParaRPr lang="nl-NL" sz="800" dirty="0">
              <a:solidFill>
                <a:schemeClr val="accent4">
                  <a:lumMod val="75000"/>
                </a:schemeClr>
              </a:solidFill>
              <a:latin typeface="Verdana"/>
              <a:cs typeface="Verdana"/>
            </a:endParaRPr>
          </a:p>
          <a:p>
            <a:pPr>
              <a:spcBef>
                <a:spcPts val="600"/>
              </a:spcBef>
            </a:pPr>
            <a:r>
              <a:rPr lang="nl-NL" sz="1600" b="1" dirty="0">
                <a:solidFill>
                  <a:schemeClr val="accent4">
                    <a:lumMod val="75000"/>
                  </a:schemeClr>
                </a:solidFill>
                <a:latin typeface="Verdana"/>
                <a:cs typeface="Verdana"/>
              </a:rPr>
              <a:t>Profieldeel: 1 kiezen</a:t>
            </a:r>
          </a:p>
          <a:p>
            <a:pPr>
              <a:spcBef>
                <a:spcPts val="600"/>
              </a:spcBef>
            </a:pPr>
            <a:r>
              <a:rPr lang="nl-NL" sz="1600" dirty="0">
                <a:solidFill>
                  <a:schemeClr val="accent4">
                    <a:lumMod val="75000"/>
                  </a:schemeClr>
                </a:solidFill>
                <a:latin typeface="Verdana"/>
                <a:cs typeface="Verdana"/>
                <a:sym typeface="Webdings" panose="05030102010509060703" pitchFamily="18" charset="2"/>
              </a:rPr>
              <a:t> </a:t>
            </a:r>
            <a:r>
              <a:rPr lang="nl-NL" sz="1600" dirty="0">
                <a:solidFill>
                  <a:schemeClr val="accent4">
                    <a:lumMod val="75000"/>
                  </a:schemeClr>
                </a:solidFill>
                <a:latin typeface="Verdana"/>
                <a:cs typeface="Verdana"/>
              </a:rPr>
              <a:t>Frans</a:t>
            </a:r>
          </a:p>
          <a:p>
            <a:pPr>
              <a:spcBef>
                <a:spcPts val="600"/>
              </a:spcBef>
            </a:pPr>
            <a:r>
              <a:rPr lang="nl-NL" sz="1600" dirty="0">
                <a:solidFill>
                  <a:schemeClr val="accent4">
                    <a:lumMod val="75000"/>
                  </a:schemeClr>
                </a:solidFill>
                <a:latin typeface="Verdana"/>
                <a:cs typeface="Verdana"/>
                <a:sym typeface="Webdings" panose="05030102010509060703" pitchFamily="18" charset="2"/>
              </a:rPr>
              <a:t> </a:t>
            </a:r>
            <a:r>
              <a:rPr lang="nl-NL" sz="1600" dirty="0">
                <a:solidFill>
                  <a:schemeClr val="accent4">
                    <a:lumMod val="75000"/>
                  </a:schemeClr>
                </a:solidFill>
                <a:latin typeface="Verdana"/>
                <a:cs typeface="Verdana"/>
              </a:rPr>
              <a:t>Duits</a:t>
            </a:r>
          </a:p>
          <a:p>
            <a:pPr>
              <a:spcBef>
                <a:spcPts val="600"/>
              </a:spcBef>
            </a:pPr>
            <a:r>
              <a:rPr lang="nl-NL" sz="1600" dirty="0">
                <a:solidFill>
                  <a:schemeClr val="accent4">
                    <a:lumMod val="75000"/>
                  </a:schemeClr>
                </a:solidFill>
                <a:latin typeface="Verdana"/>
                <a:cs typeface="Verdana"/>
                <a:sym typeface="Webdings" panose="05030102010509060703" pitchFamily="18" charset="2"/>
              </a:rPr>
              <a:t> </a:t>
            </a:r>
            <a:r>
              <a:rPr lang="nl-NL" sz="1600" dirty="0">
                <a:solidFill>
                  <a:schemeClr val="accent4">
                    <a:lumMod val="75000"/>
                  </a:schemeClr>
                </a:solidFill>
                <a:latin typeface="Verdana"/>
                <a:cs typeface="Verdana"/>
              </a:rPr>
              <a:t>Aardrijkskunde</a:t>
            </a:r>
          </a:p>
          <a:p>
            <a:pPr>
              <a:spcBef>
                <a:spcPts val="600"/>
              </a:spcBef>
            </a:pPr>
            <a:r>
              <a:rPr lang="nl-NL" sz="1600" dirty="0">
                <a:solidFill>
                  <a:schemeClr val="accent4">
                    <a:lumMod val="75000"/>
                  </a:schemeClr>
                </a:solidFill>
                <a:latin typeface="Verdana"/>
                <a:cs typeface="Verdana"/>
                <a:sym typeface="Webdings" panose="05030102010509060703" pitchFamily="18" charset="2"/>
              </a:rPr>
              <a:t> </a:t>
            </a:r>
            <a:r>
              <a:rPr lang="nl-NL" sz="1600" dirty="0">
                <a:solidFill>
                  <a:schemeClr val="accent4">
                    <a:lumMod val="75000"/>
                  </a:schemeClr>
                </a:solidFill>
                <a:latin typeface="Verdana"/>
                <a:cs typeface="Verdana"/>
              </a:rPr>
              <a:t>Bedrijfseconomie</a:t>
            </a:r>
          </a:p>
        </p:txBody>
      </p:sp>
      <p:pic>
        <p:nvPicPr>
          <p:cNvPr id="6" name="Afbeelding 5" descr="Aandelenmarktgetallen op een digitaal scherm">
            <a:extLst>
              <a:ext uri="{FF2B5EF4-FFF2-40B4-BE49-F238E27FC236}">
                <a16:creationId xmlns:a16="http://schemas.microsoft.com/office/drawing/2014/main" id="{9F0AF63C-F413-4A37-8FC8-DFA42AEC6F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55" r="-23072" b="25243"/>
          <a:stretch/>
        </p:blipFill>
        <p:spPr>
          <a:xfrm>
            <a:off x="107504" y="193434"/>
            <a:ext cx="3447128" cy="1401139"/>
          </a:xfrm>
          <a:prstGeom prst="rect">
            <a:avLst/>
          </a:prstGeom>
        </p:spPr>
      </p:pic>
      <p:pic>
        <p:nvPicPr>
          <p:cNvPr id="8" name="Afbeelding 7" descr="Twee collega's die een planning maken op een bord met plaknotities">
            <a:extLst>
              <a:ext uri="{FF2B5EF4-FFF2-40B4-BE49-F238E27FC236}">
                <a16:creationId xmlns:a16="http://schemas.microsoft.com/office/drawing/2014/main" id="{18A8FB32-C3B1-4518-9AFD-71E5DB87AA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256" b="10528"/>
          <a:stretch/>
        </p:blipFill>
        <p:spPr>
          <a:xfrm>
            <a:off x="107504" y="1788129"/>
            <a:ext cx="2707536" cy="1448623"/>
          </a:xfrm>
          <a:prstGeom prst="rect">
            <a:avLst/>
          </a:prstGeom>
        </p:spPr>
      </p:pic>
      <p:pic>
        <p:nvPicPr>
          <p:cNvPr id="12" name="Afbeelding 11" descr="Afbeelding met hek, gebouw, kleurrijk, groot&#10;&#10;Automatisch gegenereerde beschrijving">
            <a:extLst>
              <a:ext uri="{FF2B5EF4-FFF2-40B4-BE49-F238E27FC236}">
                <a16:creationId xmlns:a16="http://schemas.microsoft.com/office/drawing/2014/main" id="{F8C7B607-1B81-4B01-9DBE-2A828A46E4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985" r="18787" b="15206"/>
          <a:stretch/>
        </p:blipFill>
        <p:spPr>
          <a:xfrm>
            <a:off x="107505" y="3430305"/>
            <a:ext cx="2715291" cy="1519767"/>
          </a:xfrm>
          <a:prstGeom prst="rect">
            <a:avLst/>
          </a:prstGeom>
        </p:spPr>
      </p:pic>
    </p:spTree>
    <p:extLst>
      <p:ext uri="{BB962C8B-B14F-4D97-AF65-F5344CB8AC3E}">
        <p14:creationId xmlns:p14="http://schemas.microsoft.com/office/powerpoint/2010/main" val="22904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35896" y="699542"/>
            <a:ext cx="4608512" cy="3312368"/>
          </a:xfrm>
        </p:spPr>
        <p:txBody>
          <a:bodyPr vert="horz" lIns="91440" tIns="0" rIns="91440" bIns="0" rtlCol="0" anchor="t">
            <a:normAutofit fontScale="92500" lnSpcReduction="10000"/>
          </a:bodyPr>
          <a:lstStyle/>
          <a:p>
            <a:pPr marL="0" indent="0">
              <a:buNone/>
            </a:pPr>
            <a:r>
              <a:rPr lang="nl-NL" sz="2400" b="1" dirty="0">
                <a:solidFill>
                  <a:srgbClr val="246323"/>
                </a:solidFill>
              </a:rPr>
              <a:t>Natuur &amp; Gezondheid</a:t>
            </a:r>
            <a:endParaRPr lang="nl-NL" sz="2400" b="1">
              <a:solidFill>
                <a:srgbClr val="246323"/>
              </a:solidFill>
              <a:latin typeface="Verdana" pitchFamily="34" charset="0"/>
              <a:ea typeface="Verdana" pitchFamily="34" charset="0"/>
              <a:cs typeface="Verdana" pitchFamily="34" charset="0"/>
            </a:endParaRPr>
          </a:p>
          <a:p>
            <a:pPr marL="342265" indent="-342265"/>
            <a:endParaRPr lang="nl-NL" altLang="nl-NL" sz="1800" dirty="0">
              <a:solidFill>
                <a:srgbClr val="246323"/>
              </a:solidFill>
              <a:latin typeface="Verdana" panose="020B0604030504040204" pitchFamily="34" charset="0"/>
              <a:ea typeface="Verdana"/>
            </a:endParaRPr>
          </a:p>
          <a:p>
            <a:pPr marL="0" indent="0">
              <a:buNone/>
            </a:pPr>
            <a:r>
              <a:rPr lang="nl-NL" altLang="nl-NL" sz="1800" b="1" dirty="0">
                <a:solidFill>
                  <a:srgbClr val="246323"/>
                </a:solidFill>
                <a:ea typeface="Verdana"/>
              </a:rPr>
              <a:t>Mogelijke richtingen:</a:t>
            </a:r>
            <a:endParaRPr lang="nl-NL" altLang="nl-NL" sz="1800" dirty="0">
              <a:solidFill>
                <a:srgbClr val="246323"/>
              </a:solidFill>
              <a:ea typeface="Verdana"/>
            </a:endParaRPr>
          </a:p>
          <a:p>
            <a:pPr marL="342265" indent="-342265">
              <a:buFont typeface="Courier New" panose="02070309020205020404" pitchFamily="49" charset="0"/>
              <a:buChar char="o"/>
            </a:pPr>
            <a:r>
              <a:rPr lang="nl-NL" altLang="nl-NL" sz="1800" dirty="0">
                <a:solidFill>
                  <a:srgbClr val="246323"/>
                </a:solidFill>
                <a:ea typeface="Verdana"/>
              </a:rPr>
              <a:t>Natuur </a:t>
            </a:r>
          </a:p>
          <a:p>
            <a:pPr marL="342265" indent="-342265">
              <a:buFont typeface="Courier New" panose="02070309020205020404" pitchFamily="49" charset="0"/>
              <a:buChar char="o"/>
            </a:pPr>
            <a:r>
              <a:rPr lang="nl-NL" altLang="nl-NL" sz="1800" dirty="0">
                <a:solidFill>
                  <a:srgbClr val="246323"/>
                </a:solidFill>
                <a:ea typeface="Verdana"/>
              </a:rPr>
              <a:t>Aarde en Milieu</a:t>
            </a:r>
          </a:p>
          <a:p>
            <a:pPr marL="342265" indent="-342265">
              <a:buFont typeface="Courier New" panose="02070309020205020404" pitchFamily="49" charset="0"/>
              <a:buChar char="o"/>
            </a:pPr>
            <a:r>
              <a:rPr lang="nl-NL" altLang="nl-NL" sz="1800" dirty="0">
                <a:solidFill>
                  <a:srgbClr val="246323"/>
                </a:solidFill>
                <a:ea typeface="Verdana"/>
              </a:rPr>
              <a:t>Landbouw</a:t>
            </a:r>
          </a:p>
          <a:p>
            <a:pPr marL="342265" indent="-342265">
              <a:buFont typeface="Courier New" panose="02070309020205020404" pitchFamily="49" charset="0"/>
              <a:buChar char="o"/>
            </a:pPr>
            <a:r>
              <a:rPr lang="nl-NL" altLang="nl-NL" sz="1800" dirty="0">
                <a:solidFill>
                  <a:srgbClr val="246323"/>
                </a:solidFill>
                <a:ea typeface="Verdana"/>
              </a:rPr>
              <a:t>Sport</a:t>
            </a:r>
          </a:p>
          <a:p>
            <a:pPr marL="342265" indent="-342265">
              <a:buFont typeface="Courier New" panose="02070309020205020404" pitchFamily="49" charset="0"/>
              <a:buChar char="o"/>
            </a:pPr>
            <a:r>
              <a:rPr lang="nl-NL" altLang="nl-NL" sz="1800" dirty="0">
                <a:solidFill>
                  <a:srgbClr val="246323"/>
                </a:solidFill>
                <a:ea typeface="Verdana"/>
              </a:rPr>
              <a:t>Gezondheidszorg </a:t>
            </a:r>
            <a:endParaRPr lang="nl-NL" altLang="nl-NL" sz="1800" dirty="0">
              <a:solidFill>
                <a:srgbClr val="246323"/>
              </a:solidFill>
              <a:latin typeface="Verdana" panose="020B0604030504040204" pitchFamily="34" charset="0"/>
              <a:ea typeface="Verdana"/>
            </a:endParaRPr>
          </a:p>
          <a:p>
            <a:pPr marL="342265" indent="-342265">
              <a:buFont typeface="Courier New" panose="02070309020205020404" pitchFamily="49" charset="0"/>
              <a:buChar char="o"/>
            </a:pPr>
            <a:r>
              <a:rPr lang="nl-NL" altLang="nl-NL" sz="1800" dirty="0">
                <a:solidFill>
                  <a:srgbClr val="246323"/>
                </a:solidFill>
                <a:ea typeface="Verdana"/>
              </a:rPr>
              <a:t>Voeding</a:t>
            </a:r>
          </a:p>
          <a:p>
            <a:pPr marL="342265" indent="-342265">
              <a:buFont typeface="Courier New" panose="02070309020205020404" pitchFamily="49" charset="0"/>
              <a:buChar char="o"/>
            </a:pPr>
            <a:r>
              <a:rPr lang="nl-NL" altLang="nl-NL" sz="1800" dirty="0">
                <a:solidFill>
                  <a:srgbClr val="246323"/>
                </a:solidFill>
                <a:ea typeface="Verdana"/>
              </a:rPr>
              <a:t>Onderwijs</a:t>
            </a:r>
          </a:p>
          <a:p>
            <a:pPr marL="342265" indent="-342265">
              <a:buFont typeface="Courier New" panose="02070309020205020404" pitchFamily="49" charset="0"/>
              <a:buChar char="o"/>
            </a:pPr>
            <a:r>
              <a:rPr lang="nl-NL" altLang="nl-NL" sz="1800" dirty="0">
                <a:solidFill>
                  <a:srgbClr val="246323"/>
                </a:solidFill>
                <a:ea typeface="Verdana"/>
              </a:rPr>
              <a:t>Veiligheid</a:t>
            </a:r>
          </a:p>
          <a:p>
            <a:pPr marL="0" indent="0">
              <a:buNone/>
            </a:pPr>
            <a:endParaRPr lang="nl-NL" altLang="nl-NL" sz="1800" dirty="0">
              <a:solidFill>
                <a:schemeClr val="tx1"/>
              </a:solidFill>
              <a:latin typeface="Verdana" panose="020B0604030504040204" pitchFamily="34" charset="0"/>
            </a:endParaRPr>
          </a:p>
          <a:p>
            <a:pPr marL="342265" indent="-342265"/>
            <a:endParaRPr lang="nl-NL" sz="1600" b="1" u="sng" dirty="0">
              <a:solidFill>
                <a:schemeClr val="tx1"/>
              </a:solidFill>
              <a:ea typeface="Verdana"/>
            </a:endParaRPr>
          </a:p>
        </p:txBody>
      </p:sp>
      <p:sp>
        <p:nvSpPr>
          <p:cNvPr id="4" name="AutoShape 2" descr="Afbeeldingsresultaat voor natuur en gezondheid"/>
          <p:cNvSpPr>
            <a:spLocks noChangeAspect="1" noChangeArrowheads="1"/>
          </p:cNvSpPr>
          <p:nvPr/>
        </p:nvSpPr>
        <p:spPr bwMode="auto">
          <a:xfrm>
            <a:off x="155575" y="-144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Afbeeldingsresultaat voor natuur en gezondheid"/>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8" descr="Afbeeldingsresultaat voor natuur en gezondheid"/>
          <p:cNvSpPr>
            <a:spLocks noChangeAspect="1" noChangeArrowheads="1"/>
          </p:cNvSpPr>
          <p:nvPr/>
        </p:nvSpPr>
        <p:spPr bwMode="auto">
          <a:xfrm>
            <a:off x="460375" y="1603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descr="Blije vrouw in de regen">
            <a:extLst>
              <a:ext uri="{FF2B5EF4-FFF2-40B4-BE49-F238E27FC236}">
                <a16:creationId xmlns:a16="http://schemas.microsoft.com/office/drawing/2014/main" id="{93B3A91F-C54E-4FD0-BE05-66882BB7B4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44" r="44401"/>
          <a:stretch/>
        </p:blipFill>
        <p:spPr>
          <a:xfrm>
            <a:off x="0" y="7940"/>
            <a:ext cx="3059832" cy="5143500"/>
          </a:xfrm>
          <a:prstGeom prst="rect">
            <a:avLst/>
          </a:prstGeom>
        </p:spPr>
      </p:pic>
    </p:spTree>
    <p:extLst>
      <p:ext uri="{BB962C8B-B14F-4D97-AF65-F5344CB8AC3E}">
        <p14:creationId xmlns:p14="http://schemas.microsoft.com/office/powerpoint/2010/main" val="286398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a:xfrm>
            <a:off x="4067944" y="483968"/>
            <a:ext cx="3778846" cy="442035"/>
          </a:xfrm>
          <a:noFill/>
        </p:spPr>
        <p:txBody>
          <a:bodyPr vert="horz" wrap="none" lIns="36000" tIns="36000" rIns="36000" bIns="36000" rtlCol="0" anchor="t">
            <a:spAutoFit/>
          </a:bodyPr>
          <a:lstStyle/>
          <a:p>
            <a:r>
              <a:rPr lang="nl-NL" sz="2400" dirty="0">
                <a:solidFill>
                  <a:srgbClr val="2C7F2B"/>
                </a:solidFill>
              </a:rPr>
              <a:t>Natuur &amp; Gezondheid</a:t>
            </a:r>
            <a:endParaRPr lang="nl-NL" sz="2400" dirty="0">
              <a:solidFill>
                <a:srgbClr val="2C7F2B"/>
              </a:solidFill>
              <a:ea typeface="Verdana"/>
            </a:endParaRPr>
          </a:p>
        </p:txBody>
      </p:sp>
      <p:sp>
        <p:nvSpPr>
          <p:cNvPr id="4" name="Tekstvak 3">
            <a:extLst>
              <a:ext uri="{FF2B5EF4-FFF2-40B4-BE49-F238E27FC236}">
                <a16:creationId xmlns:a16="http://schemas.microsoft.com/office/drawing/2014/main" id="{DE0306D0-4746-45A1-83B1-D1465E7E6A00}"/>
              </a:ext>
            </a:extLst>
          </p:cNvPr>
          <p:cNvSpPr txBox="1"/>
          <p:nvPr/>
        </p:nvSpPr>
        <p:spPr>
          <a:xfrm>
            <a:off x="4067944" y="1059582"/>
            <a:ext cx="4464496" cy="3672408"/>
          </a:xfrm>
          <a:prstGeom prst="rect">
            <a:avLst/>
          </a:prstGeom>
          <a:noFill/>
        </p:spPr>
        <p:txBody>
          <a:bodyPr wrap="square" lIns="91440" tIns="45720" rIns="91440" bIns="0" rtlCol="0" anchor="t">
            <a:normAutofit fontScale="92500" lnSpcReduction="10000"/>
          </a:bodyPr>
          <a:lstStyle/>
          <a:p>
            <a:pPr>
              <a:spcBef>
                <a:spcPts val="600"/>
              </a:spcBef>
            </a:pPr>
            <a:r>
              <a:rPr lang="nl-NL" dirty="0">
                <a:solidFill>
                  <a:srgbClr val="2C7F2B"/>
                </a:solidFill>
                <a:latin typeface="Verdana"/>
                <a:cs typeface="Verdana"/>
              </a:rPr>
              <a:t>Profielvakken:</a:t>
            </a:r>
            <a:endParaRPr lang="nl-NL"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sym typeface="Webdings" panose="05030102010509060703" pitchFamily="18" charset="2"/>
              </a:rPr>
              <a:t> </a:t>
            </a:r>
            <a:r>
              <a:rPr lang="nl-NL" dirty="0">
                <a:solidFill>
                  <a:srgbClr val="2C7F2B"/>
                </a:solidFill>
                <a:latin typeface="Verdana"/>
                <a:cs typeface="Verdana"/>
              </a:rPr>
              <a:t>Scheikunde</a:t>
            </a:r>
            <a:endParaRPr lang="nl-NL"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sym typeface="Webdings" panose="05030102010509060703" pitchFamily="18" charset="2"/>
              </a:rPr>
              <a:t></a:t>
            </a:r>
            <a:r>
              <a:rPr lang="nl-NL" dirty="0">
                <a:solidFill>
                  <a:srgbClr val="2C7F2B"/>
                </a:solidFill>
                <a:latin typeface="Verdana"/>
                <a:cs typeface="Verdana"/>
              </a:rPr>
              <a:t> Biologie</a:t>
            </a:r>
            <a:endParaRPr lang="nl-NL" dirty="0">
              <a:solidFill>
                <a:srgbClr val="2C7F2B"/>
              </a:solidFill>
              <a:latin typeface="Verdana"/>
              <a:ea typeface="Verdana"/>
              <a:cs typeface="Verdana"/>
            </a:endParaRPr>
          </a:p>
          <a:p>
            <a:pPr>
              <a:spcBef>
                <a:spcPts val="600"/>
              </a:spcBef>
            </a:pPr>
            <a:endParaRPr lang="nl-NL" sz="1100"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rPr>
              <a:t>Profieldeel: 1 kiezen</a:t>
            </a:r>
            <a:endParaRPr lang="nl-NL"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sym typeface="Webdings" panose="05030102010509060703" pitchFamily="18" charset="2"/>
              </a:rPr>
              <a:t> </a:t>
            </a:r>
            <a:r>
              <a:rPr lang="nl-NL" dirty="0">
                <a:solidFill>
                  <a:srgbClr val="2C7F2B"/>
                </a:solidFill>
                <a:latin typeface="Verdana"/>
                <a:cs typeface="Verdana"/>
              </a:rPr>
              <a:t>Wiskunde A</a:t>
            </a:r>
            <a:endParaRPr lang="nl-NL"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sym typeface="Webdings" panose="05030102010509060703" pitchFamily="18" charset="2"/>
              </a:rPr>
              <a:t></a:t>
            </a:r>
            <a:r>
              <a:rPr lang="nl-NL" dirty="0">
                <a:solidFill>
                  <a:srgbClr val="2C7F2B"/>
                </a:solidFill>
                <a:latin typeface="Verdana"/>
                <a:cs typeface="Verdana"/>
              </a:rPr>
              <a:t> Wiskunde B</a:t>
            </a:r>
            <a:endParaRPr lang="nl-NL" dirty="0">
              <a:solidFill>
                <a:srgbClr val="2C7F2B"/>
              </a:solidFill>
              <a:latin typeface="Verdana"/>
              <a:ea typeface="Verdana"/>
              <a:cs typeface="Verdana"/>
            </a:endParaRPr>
          </a:p>
          <a:p>
            <a:pPr>
              <a:spcBef>
                <a:spcPts val="600"/>
              </a:spcBef>
            </a:pPr>
            <a:endParaRPr lang="nl-NL" sz="1100"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rPr>
              <a:t>Profieldeel: 1 kiezen</a:t>
            </a:r>
            <a:endParaRPr lang="nl-NL"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sym typeface="Webdings" panose="05030102010509060703" pitchFamily="18" charset="2"/>
              </a:rPr>
              <a:t></a:t>
            </a:r>
            <a:r>
              <a:rPr lang="nl-NL" dirty="0">
                <a:solidFill>
                  <a:srgbClr val="2C7F2B"/>
                </a:solidFill>
                <a:latin typeface="Verdana"/>
                <a:cs typeface="Verdana"/>
              </a:rPr>
              <a:t> Aardrijkskunde</a:t>
            </a:r>
            <a:endParaRPr lang="nl-NL"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sym typeface="Webdings" panose="05030102010509060703" pitchFamily="18" charset="2"/>
              </a:rPr>
              <a:t></a:t>
            </a:r>
            <a:r>
              <a:rPr lang="nl-NL" dirty="0">
                <a:solidFill>
                  <a:srgbClr val="2C7F2B"/>
                </a:solidFill>
                <a:latin typeface="Verdana"/>
                <a:cs typeface="Verdana"/>
              </a:rPr>
              <a:t> Natuurkunde</a:t>
            </a:r>
            <a:endParaRPr lang="nl-NL" dirty="0">
              <a:solidFill>
                <a:srgbClr val="2C7F2B"/>
              </a:solidFill>
              <a:latin typeface="Verdana"/>
              <a:ea typeface="Verdana"/>
              <a:cs typeface="Verdana"/>
            </a:endParaRPr>
          </a:p>
          <a:p>
            <a:pPr>
              <a:spcBef>
                <a:spcPts val="600"/>
              </a:spcBef>
            </a:pPr>
            <a:r>
              <a:rPr lang="nl-NL" dirty="0">
                <a:solidFill>
                  <a:srgbClr val="2C7F2B"/>
                </a:solidFill>
                <a:latin typeface="Verdana"/>
                <a:cs typeface="Verdana"/>
                <a:sym typeface="Webdings" panose="05030102010509060703" pitchFamily="18" charset="2"/>
              </a:rPr>
              <a:t></a:t>
            </a:r>
            <a:r>
              <a:rPr lang="nl-NL" dirty="0">
                <a:solidFill>
                  <a:srgbClr val="2C7F2B"/>
                </a:solidFill>
                <a:latin typeface="Verdana"/>
                <a:cs typeface="Verdana"/>
              </a:rPr>
              <a:t> Onderzoek en Ontwerpen</a:t>
            </a:r>
            <a:endParaRPr lang="nl-NL" dirty="0">
              <a:solidFill>
                <a:srgbClr val="2C7F2B"/>
              </a:solidFill>
              <a:latin typeface="Verdana"/>
              <a:ea typeface="Verdana"/>
              <a:cs typeface="Verdana"/>
            </a:endParaRPr>
          </a:p>
        </p:txBody>
      </p:sp>
      <p:pic>
        <p:nvPicPr>
          <p:cNvPr id="14" name="Afbeelding 13" descr="Kinderhanden op een wereldbol">
            <a:extLst>
              <a:ext uri="{FF2B5EF4-FFF2-40B4-BE49-F238E27FC236}">
                <a16:creationId xmlns:a16="http://schemas.microsoft.com/office/drawing/2014/main" id="{6A3DAB95-258E-47BB-A6A0-20209E3681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05" t="5185" r="-5405" b="12266"/>
          <a:stretch/>
        </p:blipFill>
        <p:spPr>
          <a:xfrm>
            <a:off x="323528" y="277768"/>
            <a:ext cx="2664296" cy="1465895"/>
          </a:xfrm>
          <a:prstGeom prst="rect">
            <a:avLst/>
          </a:prstGeom>
        </p:spPr>
      </p:pic>
      <p:pic>
        <p:nvPicPr>
          <p:cNvPr id="16" name="Afbeelding 15" descr="Erwten in de dop">
            <a:extLst>
              <a:ext uri="{FF2B5EF4-FFF2-40B4-BE49-F238E27FC236}">
                <a16:creationId xmlns:a16="http://schemas.microsoft.com/office/drawing/2014/main" id="{6C582C3E-9F81-43D3-AC80-F3EE83A70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93" y="1953015"/>
            <a:ext cx="2528521" cy="1465895"/>
          </a:xfrm>
          <a:prstGeom prst="rect">
            <a:avLst/>
          </a:prstGeom>
        </p:spPr>
      </p:pic>
      <p:pic>
        <p:nvPicPr>
          <p:cNvPr id="5" name="Afbeelding 4" descr="Afbeelding met persoon, zitten, binnen, person&#10;&#10;Automatisch gegenereerde beschrijving">
            <a:extLst>
              <a:ext uri="{FF2B5EF4-FFF2-40B4-BE49-F238E27FC236}">
                <a16:creationId xmlns:a16="http://schemas.microsoft.com/office/drawing/2014/main" id="{199E9B8F-F8A8-4957-8C83-853C8D3C862F}"/>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2495" b="21236"/>
          <a:stretch/>
        </p:blipFill>
        <p:spPr>
          <a:xfrm>
            <a:off x="315293" y="3399838"/>
            <a:ext cx="2520286" cy="1529110"/>
          </a:xfrm>
          <a:prstGeom prst="rect">
            <a:avLst/>
          </a:prstGeom>
        </p:spPr>
      </p:pic>
    </p:spTree>
    <p:extLst>
      <p:ext uri="{BB962C8B-B14F-4D97-AF65-F5344CB8AC3E}">
        <p14:creationId xmlns:p14="http://schemas.microsoft.com/office/powerpoint/2010/main" val="222322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707904" y="663538"/>
            <a:ext cx="3826768" cy="3816424"/>
          </a:xfrm>
        </p:spPr>
        <p:txBody>
          <a:bodyPr>
            <a:normAutofit/>
          </a:bodyPr>
          <a:lstStyle/>
          <a:p>
            <a:pPr marL="0" indent="0">
              <a:buNone/>
            </a:pPr>
            <a:r>
              <a:rPr lang="nl-NL" sz="2400" b="1" dirty="0">
                <a:solidFill>
                  <a:srgbClr val="2104B0"/>
                </a:solidFill>
              </a:rPr>
              <a:t>Natuur &amp; Techniek</a:t>
            </a:r>
            <a:endParaRPr lang="nl-NL" sz="2400" b="1" dirty="0">
              <a:solidFill>
                <a:srgbClr val="2104B0"/>
              </a:solidFill>
              <a:latin typeface="Verdana" pitchFamily="34" charset="0"/>
              <a:ea typeface="Verdana" pitchFamily="34" charset="0"/>
              <a:cs typeface="Verdana" pitchFamily="34" charset="0"/>
            </a:endParaRPr>
          </a:p>
          <a:p>
            <a:endParaRPr lang="nl-NL" altLang="nl-NL" dirty="0">
              <a:solidFill>
                <a:srgbClr val="2104B0"/>
              </a:solidFill>
              <a:latin typeface="Verdana" panose="020B0604030504040204" pitchFamily="34" charset="0"/>
            </a:endParaRPr>
          </a:p>
          <a:p>
            <a:endParaRPr lang="nl-NL" altLang="nl-NL" dirty="0">
              <a:solidFill>
                <a:srgbClr val="2104B0"/>
              </a:solidFill>
              <a:latin typeface="Verdana" panose="020B0604030504040204" pitchFamily="34" charset="0"/>
            </a:endParaRPr>
          </a:p>
          <a:p>
            <a:pPr marL="0" indent="0">
              <a:buNone/>
            </a:pPr>
            <a:r>
              <a:rPr lang="nl-NL" altLang="nl-NL" sz="1800" b="1" dirty="0">
                <a:solidFill>
                  <a:srgbClr val="2104B0"/>
                </a:solidFill>
                <a:latin typeface="Verdana" panose="020B0604030504040204" pitchFamily="34" charset="0"/>
              </a:rPr>
              <a:t>Mogelijke richtingen:</a:t>
            </a:r>
          </a:p>
          <a:p>
            <a:pPr>
              <a:buFont typeface="Courier New" panose="02070309020205020404" pitchFamily="49" charset="0"/>
              <a:buChar char="o"/>
            </a:pPr>
            <a:r>
              <a:rPr lang="nl-NL" altLang="nl-NL" sz="1800" dirty="0">
                <a:solidFill>
                  <a:srgbClr val="2104B0"/>
                </a:solidFill>
                <a:latin typeface="Verdana" panose="020B0604030504040204" pitchFamily="34" charset="0"/>
              </a:rPr>
              <a:t>Aarde en milieu</a:t>
            </a:r>
          </a:p>
          <a:p>
            <a:pPr>
              <a:buFont typeface="Courier New" panose="02070309020205020404" pitchFamily="49" charset="0"/>
              <a:buChar char="o"/>
            </a:pPr>
            <a:r>
              <a:rPr lang="nl-NL" altLang="nl-NL" sz="1800" dirty="0">
                <a:solidFill>
                  <a:srgbClr val="2104B0"/>
                </a:solidFill>
                <a:latin typeface="Verdana" panose="020B0604030504040204" pitchFamily="34" charset="0"/>
              </a:rPr>
              <a:t>Exact &amp; Informatica </a:t>
            </a:r>
          </a:p>
          <a:p>
            <a:pPr>
              <a:buFont typeface="Courier New" panose="02070309020205020404" pitchFamily="49" charset="0"/>
              <a:buChar char="o"/>
            </a:pPr>
            <a:r>
              <a:rPr lang="nl-NL" altLang="nl-NL" sz="1800" dirty="0">
                <a:solidFill>
                  <a:srgbClr val="2104B0"/>
                </a:solidFill>
                <a:latin typeface="Verdana" panose="020B0604030504040204" pitchFamily="34" charset="0"/>
              </a:rPr>
              <a:t>Ontwerp &amp; Constructie</a:t>
            </a:r>
          </a:p>
          <a:p>
            <a:pPr>
              <a:buFont typeface="Courier New" panose="02070309020205020404" pitchFamily="49" charset="0"/>
              <a:buChar char="o"/>
            </a:pPr>
            <a:r>
              <a:rPr lang="nl-NL" altLang="nl-NL" sz="1800" dirty="0">
                <a:solidFill>
                  <a:srgbClr val="2104B0"/>
                </a:solidFill>
                <a:latin typeface="Verdana" panose="020B0604030504040204" pitchFamily="34" charset="0"/>
              </a:rPr>
              <a:t>Logistiek</a:t>
            </a:r>
          </a:p>
          <a:p>
            <a:pPr>
              <a:buFont typeface="Courier New" panose="02070309020205020404" pitchFamily="49" charset="0"/>
              <a:buChar char="o"/>
            </a:pPr>
            <a:r>
              <a:rPr lang="nl-NL" altLang="nl-NL" sz="1800" dirty="0">
                <a:solidFill>
                  <a:srgbClr val="2104B0"/>
                </a:solidFill>
                <a:latin typeface="Verdana" panose="020B0604030504040204" pitchFamily="34" charset="0"/>
              </a:rPr>
              <a:t>Onderwijs</a:t>
            </a:r>
          </a:p>
          <a:p>
            <a:pPr>
              <a:buFont typeface="Courier New" panose="02070309020205020404" pitchFamily="49" charset="0"/>
              <a:buChar char="o"/>
            </a:pPr>
            <a:r>
              <a:rPr lang="nl-NL" altLang="nl-NL" sz="1800" dirty="0">
                <a:solidFill>
                  <a:srgbClr val="2104B0"/>
                </a:solidFill>
                <a:latin typeface="Verdana" panose="020B0604030504040204" pitchFamily="34" charset="0"/>
              </a:rPr>
              <a:t>Veiligheid</a:t>
            </a:r>
          </a:p>
        </p:txBody>
      </p:sp>
      <p:pic>
        <p:nvPicPr>
          <p:cNvPr id="6" name="Afbeelding 5" descr="Moleculen">
            <a:extLst>
              <a:ext uri="{FF2B5EF4-FFF2-40B4-BE49-F238E27FC236}">
                <a16:creationId xmlns:a16="http://schemas.microsoft.com/office/drawing/2014/main" id="{F82B3BF0-6B44-4ABA-AD5D-7BAB94E8F5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912" t="457" r="20413" b="-457"/>
          <a:stretch/>
        </p:blipFill>
        <p:spPr>
          <a:xfrm>
            <a:off x="1" y="4"/>
            <a:ext cx="2980584" cy="5229621"/>
          </a:xfrm>
          <a:prstGeom prst="rect">
            <a:avLst/>
          </a:prstGeom>
        </p:spPr>
      </p:pic>
    </p:spTree>
    <p:extLst>
      <p:ext uri="{BB962C8B-B14F-4D97-AF65-F5344CB8AC3E}">
        <p14:creationId xmlns:p14="http://schemas.microsoft.com/office/powerpoint/2010/main" val="83585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4"/>
          <p:cNvSpPr>
            <a:spLocks noGrp="1"/>
          </p:cNvSpPr>
          <p:nvPr>
            <p:ph type="body" sz="quarter" idx="14"/>
          </p:nvPr>
        </p:nvSpPr>
        <p:spPr>
          <a:xfrm>
            <a:off x="3995941" y="549664"/>
            <a:ext cx="3301151" cy="442035"/>
          </a:xfrm>
          <a:noFill/>
        </p:spPr>
        <p:txBody>
          <a:bodyPr/>
          <a:lstStyle/>
          <a:p>
            <a:r>
              <a:rPr lang="nl-NL" sz="2400" dirty="0">
                <a:solidFill>
                  <a:srgbClr val="2104B0"/>
                </a:solidFill>
              </a:rPr>
              <a:t>Natuur &amp; Techniek</a:t>
            </a:r>
          </a:p>
        </p:txBody>
      </p:sp>
      <p:sp>
        <p:nvSpPr>
          <p:cNvPr id="2" name="Tekstvak 1">
            <a:extLst>
              <a:ext uri="{FF2B5EF4-FFF2-40B4-BE49-F238E27FC236}">
                <a16:creationId xmlns:a16="http://schemas.microsoft.com/office/drawing/2014/main" id="{3E4CBDAE-0A47-45F1-822E-631439B12D9A}"/>
              </a:ext>
            </a:extLst>
          </p:cNvPr>
          <p:cNvSpPr txBox="1"/>
          <p:nvPr/>
        </p:nvSpPr>
        <p:spPr>
          <a:xfrm>
            <a:off x="3995936" y="1347614"/>
            <a:ext cx="4392488" cy="3456384"/>
          </a:xfrm>
          <a:prstGeom prst="rect">
            <a:avLst/>
          </a:prstGeom>
          <a:noFill/>
        </p:spPr>
        <p:txBody>
          <a:bodyPr wrap="square" bIns="0" rtlCol="0">
            <a:normAutofit/>
          </a:bodyPr>
          <a:lstStyle/>
          <a:p>
            <a:pPr>
              <a:spcBef>
                <a:spcPts val="600"/>
              </a:spcBef>
            </a:pPr>
            <a:r>
              <a:rPr lang="nl-NL" b="1" dirty="0">
                <a:solidFill>
                  <a:srgbClr val="2104B0"/>
                </a:solidFill>
                <a:latin typeface="Verdana"/>
                <a:cs typeface="Verdana"/>
              </a:rPr>
              <a:t>Profielvakken</a:t>
            </a:r>
          </a:p>
          <a:p>
            <a:pPr>
              <a:spcBef>
                <a:spcPts val="600"/>
              </a:spcBef>
            </a:pPr>
            <a:r>
              <a:rPr lang="nl-NL" dirty="0">
                <a:solidFill>
                  <a:srgbClr val="2104B0"/>
                </a:solidFill>
                <a:latin typeface="Verdana"/>
                <a:cs typeface="Verdana"/>
                <a:sym typeface="Webdings" panose="05030102010509060703" pitchFamily="18" charset="2"/>
              </a:rPr>
              <a:t> </a:t>
            </a:r>
            <a:r>
              <a:rPr lang="nl-NL" dirty="0">
                <a:solidFill>
                  <a:srgbClr val="2104B0"/>
                </a:solidFill>
                <a:latin typeface="Verdana"/>
                <a:cs typeface="Verdana"/>
              </a:rPr>
              <a:t>Wiskunde B</a:t>
            </a:r>
          </a:p>
          <a:p>
            <a:pPr>
              <a:spcBef>
                <a:spcPts val="600"/>
              </a:spcBef>
            </a:pPr>
            <a:r>
              <a:rPr lang="nl-NL" dirty="0">
                <a:solidFill>
                  <a:srgbClr val="2104B0"/>
                </a:solidFill>
                <a:latin typeface="Verdana"/>
                <a:cs typeface="Verdana"/>
                <a:sym typeface="Webdings" panose="05030102010509060703" pitchFamily="18" charset="2"/>
              </a:rPr>
              <a:t> </a:t>
            </a:r>
            <a:r>
              <a:rPr lang="nl-NL" dirty="0">
                <a:solidFill>
                  <a:srgbClr val="2104B0"/>
                </a:solidFill>
                <a:latin typeface="Verdana"/>
                <a:cs typeface="Verdana"/>
              </a:rPr>
              <a:t>Natuurkunde</a:t>
            </a:r>
          </a:p>
          <a:p>
            <a:pPr>
              <a:spcBef>
                <a:spcPts val="600"/>
              </a:spcBef>
            </a:pPr>
            <a:r>
              <a:rPr lang="nl-NL" dirty="0">
                <a:solidFill>
                  <a:srgbClr val="2104B0"/>
                </a:solidFill>
                <a:latin typeface="Verdana"/>
                <a:cs typeface="Verdana"/>
                <a:sym typeface="Webdings" panose="05030102010509060703" pitchFamily="18" charset="2"/>
              </a:rPr>
              <a:t> </a:t>
            </a:r>
            <a:r>
              <a:rPr lang="nl-NL" dirty="0">
                <a:solidFill>
                  <a:srgbClr val="2104B0"/>
                </a:solidFill>
                <a:latin typeface="Verdana"/>
                <a:cs typeface="Verdana"/>
              </a:rPr>
              <a:t>Scheikunde</a:t>
            </a:r>
          </a:p>
          <a:p>
            <a:pPr>
              <a:spcBef>
                <a:spcPts val="600"/>
              </a:spcBef>
            </a:pPr>
            <a:endParaRPr lang="nl-NL" dirty="0">
              <a:solidFill>
                <a:srgbClr val="2104B0"/>
              </a:solidFill>
              <a:latin typeface="Verdana"/>
              <a:cs typeface="Verdana"/>
            </a:endParaRPr>
          </a:p>
          <a:p>
            <a:pPr>
              <a:spcBef>
                <a:spcPts val="600"/>
              </a:spcBef>
            </a:pPr>
            <a:r>
              <a:rPr lang="nl-NL" b="1" dirty="0">
                <a:solidFill>
                  <a:srgbClr val="2104B0"/>
                </a:solidFill>
                <a:latin typeface="Verdana"/>
                <a:cs typeface="Verdana"/>
              </a:rPr>
              <a:t>Profieldeel: 1 kiezen</a:t>
            </a:r>
          </a:p>
          <a:p>
            <a:pPr>
              <a:spcBef>
                <a:spcPts val="600"/>
              </a:spcBef>
            </a:pPr>
            <a:r>
              <a:rPr lang="nl-NL" dirty="0">
                <a:solidFill>
                  <a:srgbClr val="2104B0"/>
                </a:solidFill>
                <a:latin typeface="Verdana"/>
                <a:cs typeface="Verdana"/>
                <a:sym typeface="Webdings" panose="05030102010509060703" pitchFamily="18" charset="2"/>
              </a:rPr>
              <a:t> </a:t>
            </a:r>
            <a:r>
              <a:rPr lang="nl-NL" dirty="0">
                <a:solidFill>
                  <a:srgbClr val="2104B0"/>
                </a:solidFill>
                <a:latin typeface="Verdana"/>
                <a:cs typeface="Verdana"/>
              </a:rPr>
              <a:t>Natuur, Leven &amp; Technologie</a:t>
            </a:r>
          </a:p>
          <a:p>
            <a:pPr>
              <a:spcBef>
                <a:spcPts val="600"/>
              </a:spcBef>
            </a:pPr>
            <a:r>
              <a:rPr lang="nl-NL" dirty="0">
                <a:solidFill>
                  <a:srgbClr val="2104B0"/>
                </a:solidFill>
                <a:latin typeface="Verdana"/>
                <a:cs typeface="Verdana"/>
                <a:sym typeface="Webdings" panose="05030102010509060703" pitchFamily="18" charset="2"/>
              </a:rPr>
              <a:t></a:t>
            </a:r>
            <a:r>
              <a:rPr lang="nl-NL" dirty="0">
                <a:solidFill>
                  <a:srgbClr val="2104B0"/>
                </a:solidFill>
                <a:latin typeface="Verdana"/>
                <a:cs typeface="Verdana"/>
              </a:rPr>
              <a:t> Wiskunde D</a:t>
            </a:r>
          </a:p>
          <a:p>
            <a:pPr>
              <a:spcBef>
                <a:spcPts val="600"/>
              </a:spcBef>
            </a:pPr>
            <a:r>
              <a:rPr lang="nl-NL" dirty="0">
                <a:solidFill>
                  <a:srgbClr val="2104B0"/>
                </a:solidFill>
                <a:latin typeface="Verdana"/>
                <a:cs typeface="Verdana"/>
                <a:sym typeface="Webdings" panose="05030102010509060703" pitchFamily="18" charset="2"/>
              </a:rPr>
              <a:t></a:t>
            </a:r>
            <a:r>
              <a:rPr lang="nl-NL" dirty="0">
                <a:solidFill>
                  <a:srgbClr val="2104B0"/>
                </a:solidFill>
                <a:latin typeface="Verdana"/>
                <a:cs typeface="Verdana"/>
              </a:rPr>
              <a:t> Onderzoek en Ontwerp</a:t>
            </a:r>
          </a:p>
        </p:txBody>
      </p:sp>
      <p:pic>
        <p:nvPicPr>
          <p:cNvPr id="7" name="Afbeelding 6" descr="CPU met binaire nummers en blauwdruk">
            <a:extLst>
              <a:ext uri="{FF2B5EF4-FFF2-40B4-BE49-F238E27FC236}">
                <a16:creationId xmlns:a16="http://schemas.microsoft.com/office/drawing/2014/main" id="{E8F4749C-0763-4BAE-ADDA-F5EB727BB2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39" r="7355" b="25135"/>
          <a:stretch/>
        </p:blipFill>
        <p:spPr>
          <a:xfrm>
            <a:off x="246531" y="1874049"/>
            <a:ext cx="2664296" cy="1440160"/>
          </a:xfrm>
          <a:prstGeom prst="rect">
            <a:avLst/>
          </a:prstGeom>
        </p:spPr>
      </p:pic>
      <p:pic>
        <p:nvPicPr>
          <p:cNvPr id="9" name="Afbeelding 8" descr="Technicus die een robot programmeert in een in robotonderzoeksfaciliteit">
            <a:extLst>
              <a:ext uri="{FF2B5EF4-FFF2-40B4-BE49-F238E27FC236}">
                <a16:creationId xmlns:a16="http://schemas.microsoft.com/office/drawing/2014/main" id="{1491C80D-147F-48B3-B6BD-7B66031F8D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235"/>
          <a:stretch/>
        </p:blipFill>
        <p:spPr>
          <a:xfrm>
            <a:off x="256517" y="195489"/>
            <a:ext cx="2659305" cy="1484917"/>
          </a:xfrm>
          <a:prstGeom prst="rect">
            <a:avLst/>
          </a:prstGeom>
        </p:spPr>
      </p:pic>
      <p:pic>
        <p:nvPicPr>
          <p:cNvPr id="11" name="Afbeelding 10" descr="Objectglaasje">
            <a:extLst>
              <a:ext uri="{FF2B5EF4-FFF2-40B4-BE49-F238E27FC236}">
                <a16:creationId xmlns:a16="http://schemas.microsoft.com/office/drawing/2014/main" id="{9210800E-18D9-460D-8604-1DF4BCF3D6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622" b="8126"/>
          <a:stretch/>
        </p:blipFill>
        <p:spPr>
          <a:xfrm>
            <a:off x="251521" y="3507853"/>
            <a:ext cx="2659307" cy="1440160"/>
          </a:xfrm>
          <a:prstGeom prst="rect">
            <a:avLst/>
          </a:prstGeom>
        </p:spPr>
      </p:pic>
    </p:spTree>
    <p:extLst>
      <p:ext uri="{BB962C8B-B14F-4D97-AF65-F5344CB8AC3E}">
        <p14:creationId xmlns:p14="http://schemas.microsoft.com/office/powerpoint/2010/main" val="4271546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Groep mensen die het naar hun zin hebben bij een muziekconcert">
            <a:extLst>
              <a:ext uri="{FF2B5EF4-FFF2-40B4-BE49-F238E27FC236}">
                <a16:creationId xmlns:a16="http://schemas.microsoft.com/office/drawing/2014/main" id="{9CDEEE7C-5DA9-440E-96D5-A5446C34A90C}"/>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666" b="4100"/>
          <a:stretch/>
        </p:blipFill>
        <p:spPr>
          <a:xfrm>
            <a:off x="0" y="-283309"/>
            <a:ext cx="9143999" cy="5673447"/>
          </a:xfrm>
          <a:prstGeom prst="rect">
            <a:avLst/>
          </a:prstGeom>
        </p:spPr>
      </p:pic>
      <p:sp>
        <p:nvSpPr>
          <p:cNvPr id="4" name="Tijdelijke aanduiding voor tekst 3"/>
          <p:cNvSpPr>
            <a:spLocks noGrp="1"/>
          </p:cNvSpPr>
          <p:nvPr>
            <p:ph idx="1"/>
          </p:nvPr>
        </p:nvSpPr>
        <p:spPr>
          <a:xfrm>
            <a:off x="251520" y="1211842"/>
            <a:ext cx="5832648" cy="3449251"/>
          </a:xfrm>
        </p:spPr>
        <p:txBody>
          <a:bodyPr vert="horz" lIns="91440" tIns="0" rIns="91440" bIns="0" rtlCol="0" anchor="t">
            <a:normAutofit/>
          </a:bodyPr>
          <a:lstStyle/>
          <a:p>
            <a:pPr marL="285115" indent="-285115">
              <a:buFont typeface="Wingdings" panose="05000000000000000000" pitchFamily="2" charset="2"/>
              <a:buChar char="Ø"/>
            </a:pPr>
            <a:endParaRPr lang="en-US" altLang="nl-NL" sz="1800" dirty="0">
              <a:ea typeface="Verdana"/>
            </a:endParaRPr>
          </a:p>
          <a:p>
            <a:pPr marL="342265" indent="-342265">
              <a:lnSpc>
                <a:spcPct val="150000"/>
              </a:lnSpc>
              <a:spcBef>
                <a:spcPts val="600"/>
              </a:spcBef>
              <a:buFont typeface="Wingdings" panose="05000000000000000000" pitchFamily="2" charset="2"/>
              <a:buChar char="Ø"/>
            </a:pPr>
            <a:r>
              <a:rPr lang="en-US" altLang="nl-NL" sz="1800" dirty="0" err="1"/>
              <a:t>Keuzemogelijkheden</a:t>
            </a:r>
            <a:r>
              <a:rPr lang="en-US" altLang="nl-NL" sz="1800" dirty="0"/>
              <a:t> </a:t>
            </a:r>
            <a:r>
              <a:rPr lang="en-US" altLang="nl-NL" sz="1800" dirty="0" err="1"/>
              <a:t>wisselen</a:t>
            </a:r>
            <a:r>
              <a:rPr lang="en-US" altLang="nl-NL" sz="1800" dirty="0"/>
              <a:t> per </a:t>
            </a:r>
            <a:r>
              <a:rPr lang="en-US" altLang="nl-NL" sz="1800" dirty="0" err="1"/>
              <a:t>profiel</a:t>
            </a:r>
            <a:r>
              <a:rPr lang="en-US" altLang="nl-NL" sz="1800" dirty="0"/>
              <a:t>.</a:t>
            </a:r>
            <a:endParaRPr lang="en-US" altLang="nl-NL" sz="1800" dirty="0">
              <a:ea typeface="Verdana"/>
            </a:endParaRPr>
          </a:p>
          <a:p>
            <a:pPr marL="342265" indent="-342265">
              <a:lnSpc>
                <a:spcPct val="150000"/>
              </a:lnSpc>
              <a:spcBef>
                <a:spcPts val="600"/>
              </a:spcBef>
              <a:buFont typeface="Wingdings" panose="05000000000000000000" pitchFamily="2" charset="2"/>
              <a:buChar char="Ø"/>
            </a:pPr>
            <a:r>
              <a:rPr lang="en-US" altLang="nl-NL" sz="1800" dirty="0" err="1">
                <a:ea typeface="Verdana"/>
              </a:rPr>
              <a:t>Verdieping</a:t>
            </a:r>
            <a:r>
              <a:rPr lang="en-US" altLang="nl-NL" sz="1800" dirty="0">
                <a:ea typeface="Verdana"/>
              </a:rPr>
              <a:t> </a:t>
            </a:r>
            <a:r>
              <a:rPr lang="en-US" altLang="nl-NL" sz="1800" dirty="0" err="1">
                <a:ea typeface="Verdana"/>
              </a:rPr>
              <a:t>óf</a:t>
            </a:r>
            <a:r>
              <a:rPr lang="en-US" altLang="nl-NL" sz="1800" dirty="0">
                <a:ea typeface="Verdana"/>
              </a:rPr>
              <a:t> </a:t>
            </a:r>
            <a:r>
              <a:rPr lang="en-US" altLang="nl-NL" sz="1800" dirty="0" err="1">
                <a:ea typeface="Verdana"/>
              </a:rPr>
              <a:t>verbreding</a:t>
            </a:r>
            <a:r>
              <a:rPr lang="en-US" altLang="nl-NL" sz="1800" dirty="0">
                <a:ea typeface="Verdana"/>
              </a:rPr>
              <a:t>.</a:t>
            </a:r>
          </a:p>
          <a:p>
            <a:pPr marL="342265" indent="-342265">
              <a:lnSpc>
                <a:spcPct val="150000"/>
              </a:lnSpc>
              <a:spcBef>
                <a:spcPts val="600"/>
              </a:spcBef>
              <a:buFont typeface="Wingdings" panose="05000000000000000000" pitchFamily="2" charset="2"/>
              <a:buChar char="Ø"/>
            </a:pPr>
            <a:r>
              <a:rPr lang="en-US" altLang="nl-NL" sz="1800" dirty="0" err="1"/>
              <a:t>Beperkingen</a:t>
            </a:r>
            <a:r>
              <a:rPr lang="en-US" altLang="nl-NL" sz="1800" dirty="0"/>
              <a:t> in </a:t>
            </a:r>
            <a:r>
              <a:rPr lang="en-US" altLang="nl-NL" sz="1800" dirty="0" err="1"/>
              <a:t>combinaties</a:t>
            </a:r>
            <a:r>
              <a:rPr lang="en-US" altLang="nl-NL" sz="1800" dirty="0"/>
              <a:t> (</a:t>
            </a:r>
            <a:r>
              <a:rPr lang="en-US" altLang="nl-NL" sz="1800" dirty="0" err="1"/>
              <a:t>roostertechnisch</a:t>
            </a:r>
            <a:r>
              <a:rPr lang="en-US" altLang="nl-NL" sz="1800" dirty="0"/>
              <a:t>).</a:t>
            </a:r>
            <a:endParaRPr lang="en-US" altLang="nl-NL" sz="1800" dirty="0">
              <a:ea typeface="Verdana"/>
            </a:endParaRPr>
          </a:p>
          <a:p>
            <a:pPr marL="342265" indent="-342265">
              <a:lnSpc>
                <a:spcPct val="150000"/>
              </a:lnSpc>
              <a:spcBef>
                <a:spcPts val="600"/>
              </a:spcBef>
              <a:buFont typeface="Wingdings" panose="05000000000000000000" pitchFamily="2" charset="2"/>
              <a:buChar char="Ø"/>
            </a:pPr>
            <a:r>
              <a:rPr lang="en-US" sz="1800" dirty="0">
                <a:ea typeface="Verdana"/>
              </a:rPr>
              <a:t>In </a:t>
            </a:r>
            <a:r>
              <a:rPr lang="en-US" sz="1800" dirty="0" err="1">
                <a:ea typeface="Verdana"/>
              </a:rPr>
              <a:t>gemeenschappelijk</a:t>
            </a:r>
            <a:r>
              <a:rPr lang="en-US" sz="1800" dirty="0">
                <a:ea typeface="Verdana"/>
              </a:rPr>
              <a:t> </a:t>
            </a:r>
            <a:r>
              <a:rPr lang="en-US" sz="1800" dirty="0" err="1">
                <a:ea typeface="Verdana"/>
              </a:rPr>
              <a:t>deel</a:t>
            </a:r>
            <a:r>
              <a:rPr lang="en-US" sz="1800" dirty="0">
                <a:ea typeface="Verdana"/>
              </a:rPr>
              <a:t>, </a:t>
            </a:r>
            <a:r>
              <a:rPr lang="en-US" sz="1800" dirty="0" err="1">
                <a:ea typeface="Verdana"/>
              </a:rPr>
              <a:t>profieldeel</a:t>
            </a:r>
            <a:r>
              <a:rPr lang="en-US" sz="1800" dirty="0">
                <a:ea typeface="Verdana"/>
              </a:rPr>
              <a:t> of </a:t>
            </a:r>
            <a:r>
              <a:rPr lang="en-US" sz="1800" dirty="0" err="1">
                <a:ea typeface="Verdana"/>
              </a:rPr>
              <a:t>als</a:t>
            </a:r>
            <a:r>
              <a:rPr lang="en-US" sz="1800" dirty="0">
                <a:ea typeface="Verdana"/>
              </a:rPr>
              <a:t> </a:t>
            </a:r>
            <a:r>
              <a:rPr lang="en-US" sz="1800" dirty="0" err="1">
                <a:ea typeface="Verdana"/>
              </a:rPr>
              <a:t>keuzevak</a:t>
            </a:r>
            <a:r>
              <a:rPr lang="en-US" sz="1800" dirty="0">
                <a:ea typeface="Verdana"/>
              </a:rPr>
              <a:t>? Het </a:t>
            </a:r>
            <a:r>
              <a:rPr lang="en-US" sz="1800" dirty="0" err="1">
                <a:ea typeface="Verdana"/>
              </a:rPr>
              <a:t>gaat</a:t>
            </a:r>
            <a:r>
              <a:rPr lang="en-US" sz="1800" dirty="0">
                <a:ea typeface="Verdana"/>
              </a:rPr>
              <a:t> </a:t>
            </a:r>
            <a:r>
              <a:rPr lang="en-US" sz="1800" dirty="0" err="1">
                <a:ea typeface="Verdana"/>
              </a:rPr>
              <a:t>altijd</a:t>
            </a:r>
            <a:r>
              <a:rPr lang="en-US" sz="1800" dirty="0">
                <a:ea typeface="Verdana"/>
              </a:rPr>
              <a:t> om </a:t>
            </a:r>
            <a:r>
              <a:rPr lang="en-US" sz="1800" dirty="0" err="1">
                <a:ea typeface="Verdana"/>
              </a:rPr>
              <a:t>hetzelfde</a:t>
            </a:r>
            <a:r>
              <a:rPr lang="en-US" sz="1800" dirty="0">
                <a:ea typeface="Verdana"/>
              </a:rPr>
              <a:t> </a:t>
            </a:r>
            <a:r>
              <a:rPr lang="en-US" sz="1800" dirty="0" err="1">
                <a:ea typeface="Verdana"/>
              </a:rPr>
              <a:t>vak</a:t>
            </a:r>
            <a:r>
              <a:rPr lang="en-US" sz="1800" dirty="0">
                <a:ea typeface="Verdana"/>
              </a:rPr>
              <a:t>!</a:t>
            </a:r>
            <a:endParaRPr lang="en-US" altLang="nl-NL" sz="1800" dirty="0">
              <a:ea typeface="Verdana"/>
            </a:endParaRPr>
          </a:p>
          <a:p>
            <a:pPr marL="342265" indent="-342265">
              <a:lnSpc>
                <a:spcPct val="150000"/>
              </a:lnSpc>
              <a:spcBef>
                <a:spcPts val="600"/>
              </a:spcBef>
              <a:buFont typeface="Wingdings" panose="05000000000000000000" pitchFamily="2" charset="2"/>
              <a:buChar char="Ø"/>
            </a:pPr>
            <a:endParaRPr lang="en-US" altLang="nl-NL" b="1" dirty="0">
              <a:ea typeface="Verdana"/>
            </a:endParaRPr>
          </a:p>
          <a:p>
            <a:pPr marL="0" indent="0">
              <a:lnSpc>
                <a:spcPct val="150000"/>
              </a:lnSpc>
              <a:buNone/>
            </a:pPr>
            <a:endParaRPr lang="en-US" altLang="nl-NL" b="1" dirty="0"/>
          </a:p>
          <a:p>
            <a:pPr marL="0" indent="0">
              <a:lnSpc>
                <a:spcPct val="150000"/>
              </a:lnSpc>
              <a:buNone/>
            </a:pPr>
            <a:endParaRPr lang="en-US" altLang="nl-NL" b="1" dirty="0"/>
          </a:p>
          <a:p>
            <a:pPr marL="0" indent="0">
              <a:buNone/>
            </a:pPr>
            <a:endParaRPr lang="en-US" altLang="nl-NL" b="1" dirty="0">
              <a:ea typeface="Verdana"/>
            </a:endParaRPr>
          </a:p>
        </p:txBody>
      </p:sp>
      <p:sp>
        <p:nvSpPr>
          <p:cNvPr id="9" name="Title 1">
            <a:extLst>
              <a:ext uri="{FF2B5EF4-FFF2-40B4-BE49-F238E27FC236}">
                <a16:creationId xmlns:a16="http://schemas.microsoft.com/office/drawing/2014/main" id="{E88516AE-8DCE-46C8-983E-78109A2D0748}"/>
              </a:ext>
            </a:extLst>
          </p:cNvPr>
          <p:cNvSpPr>
            <a:spLocks noGrp="1"/>
          </p:cNvSpPr>
          <p:nvPr>
            <p:ph type="title"/>
          </p:nvPr>
        </p:nvSpPr>
        <p:spPr>
          <a:xfrm>
            <a:off x="539552" y="390218"/>
            <a:ext cx="5000764" cy="821624"/>
          </a:xfrm>
        </p:spPr>
        <p:txBody>
          <a:bodyPr>
            <a:normAutofit/>
          </a:bodyPr>
          <a:lstStyle/>
          <a:p>
            <a:r>
              <a:rPr lang="en-US" sz="2400" dirty="0" err="1"/>
              <a:t>Vrij</a:t>
            </a:r>
            <a:r>
              <a:rPr lang="en-US" sz="2400" dirty="0"/>
              <a:t> </a:t>
            </a:r>
            <a:r>
              <a:rPr lang="en-US" sz="2400" dirty="0" err="1"/>
              <a:t>keuzevak</a:t>
            </a:r>
            <a:r>
              <a:rPr lang="en-US" sz="2400" dirty="0"/>
              <a:t>: </a:t>
            </a:r>
            <a:r>
              <a:rPr lang="en-US" sz="2400" dirty="0" err="1"/>
              <a:t>kies</a:t>
            </a:r>
            <a:r>
              <a:rPr lang="en-US" sz="2400" dirty="0"/>
              <a:t> 1 </a:t>
            </a:r>
            <a:r>
              <a:rPr lang="en-US" sz="2400" dirty="0" err="1"/>
              <a:t>vak</a:t>
            </a:r>
            <a:endParaRPr lang="en-US" sz="2400" dirty="0"/>
          </a:p>
        </p:txBody>
      </p:sp>
      <p:pic>
        <p:nvPicPr>
          <p:cNvPr id="3" name="Afbeelding 2" descr="Afbeelding met teken, tekst, buiten, straat&#10;&#10;Automatisch gegenereerde beschrijving">
            <a:extLst>
              <a:ext uri="{FF2B5EF4-FFF2-40B4-BE49-F238E27FC236}">
                <a16:creationId xmlns:a16="http://schemas.microsoft.com/office/drawing/2014/main" id="{B2E4C9A6-7117-4B73-A3F9-B7868693CDD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86499" y="-6696"/>
            <a:ext cx="2857500" cy="5150195"/>
          </a:xfrm>
          <a:prstGeom prst="rect">
            <a:avLst/>
          </a:prstGeom>
        </p:spPr>
      </p:pic>
    </p:spTree>
    <p:extLst>
      <p:ext uri="{BB962C8B-B14F-4D97-AF65-F5344CB8AC3E}">
        <p14:creationId xmlns:p14="http://schemas.microsoft.com/office/powerpoint/2010/main" val="202670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idx="1"/>
          </p:nvPr>
        </p:nvSpPr>
        <p:spPr>
          <a:xfrm>
            <a:off x="539552" y="1211842"/>
            <a:ext cx="8136904" cy="3664164"/>
          </a:xfrm>
        </p:spPr>
        <p:txBody>
          <a:bodyPr vert="horz" lIns="91440" tIns="0" rIns="91440" bIns="0" rtlCol="0" anchor="t">
            <a:normAutofit/>
          </a:bodyPr>
          <a:lstStyle/>
          <a:p>
            <a:pPr marL="285115" indent="-285115">
              <a:buFont typeface="Wingdings" panose="05000000000000000000" pitchFamily="2" charset="2"/>
              <a:buChar char="Ø"/>
            </a:pPr>
            <a:endParaRPr lang="en-US" altLang="nl-NL" sz="1800" dirty="0">
              <a:ea typeface="Verdana"/>
            </a:endParaRPr>
          </a:p>
          <a:p>
            <a:pPr marL="0" indent="0">
              <a:lnSpc>
                <a:spcPct val="150000"/>
              </a:lnSpc>
              <a:spcBef>
                <a:spcPts val="600"/>
              </a:spcBef>
              <a:buNone/>
            </a:pPr>
            <a:endParaRPr lang="en-US" altLang="nl-NL" b="1" dirty="0">
              <a:ea typeface="Verdana"/>
            </a:endParaRPr>
          </a:p>
          <a:p>
            <a:pPr marL="0" indent="0">
              <a:lnSpc>
                <a:spcPct val="150000"/>
              </a:lnSpc>
              <a:buNone/>
            </a:pPr>
            <a:endParaRPr lang="en-US" altLang="nl-NL" b="1" dirty="0"/>
          </a:p>
          <a:p>
            <a:pPr marL="0" indent="0">
              <a:lnSpc>
                <a:spcPct val="150000"/>
              </a:lnSpc>
              <a:buNone/>
            </a:pPr>
            <a:endParaRPr lang="en-US" altLang="nl-NL" b="1" dirty="0"/>
          </a:p>
          <a:p>
            <a:pPr marL="0" indent="0">
              <a:buNone/>
            </a:pPr>
            <a:endParaRPr lang="en-US" altLang="nl-NL" b="1" dirty="0">
              <a:ea typeface="Verdana"/>
            </a:endParaRPr>
          </a:p>
        </p:txBody>
      </p:sp>
      <p:sp>
        <p:nvSpPr>
          <p:cNvPr id="9" name="Title 1">
            <a:extLst>
              <a:ext uri="{FF2B5EF4-FFF2-40B4-BE49-F238E27FC236}">
                <a16:creationId xmlns:a16="http://schemas.microsoft.com/office/drawing/2014/main" id="{E88516AE-8DCE-46C8-983E-78109A2D0748}"/>
              </a:ext>
            </a:extLst>
          </p:cNvPr>
          <p:cNvSpPr>
            <a:spLocks noGrp="1"/>
          </p:cNvSpPr>
          <p:nvPr>
            <p:ph type="title"/>
          </p:nvPr>
        </p:nvSpPr>
        <p:spPr>
          <a:xfrm>
            <a:off x="827589" y="123478"/>
            <a:ext cx="5000764" cy="821624"/>
          </a:xfrm>
        </p:spPr>
        <p:txBody>
          <a:bodyPr>
            <a:normAutofit/>
          </a:bodyPr>
          <a:lstStyle/>
          <a:p>
            <a:r>
              <a:rPr lang="en-US" sz="2400" dirty="0" err="1"/>
              <a:t>Vrij</a:t>
            </a:r>
            <a:r>
              <a:rPr lang="en-US" sz="2400" dirty="0"/>
              <a:t> </a:t>
            </a:r>
            <a:r>
              <a:rPr lang="en-US" sz="2400" dirty="0" err="1"/>
              <a:t>keuzevak</a:t>
            </a:r>
            <a:r>
              <a:rPr lang="en-US" sz="2400" dirty="0"/>
              <a:t>: </a:t>
            </a:r>
            <a:r>
              <a:rPr lang="en-US" sz="2400" dirty="0" err="1"/>
              <a:t>kies</a:t>
            </a:r>
            <a:r>
              <a:rPr lang="en-US" sz="2400" dirty="0"/>
              <a:t> 1 </a:t>
            </a:r>
            <a:r>
              <a:rPr lang="en-US" sz="2400" dirty="0" err="1"/>
              <a:t>vak</a:t>
            </a:r>
            <a:endParaRPr lang="en-US" sz="2400" dirty="0"/>
          </a:p>
        </p:txBody>
      </p:sp>
      <p:graphicFrame>
        <p:nvGraphicFramePr>
          <p:cNvPr id="2" name="Tabel 2">
            <a:extLst>
              <a:ext uri="{FF2B5EF4-FFF2-40B4-BE49-F238E27FC236}">
                <a16:creationId xmlns:a16="http://schemas.microsoft.com/office/drawing/2014/main" id="{124DD533-7E59-4C21-A35E-80E01B3FCB8C}"/>
              </a:ext>
            </a:extLst>
          </p:cNvPr>
          <p:cNvGraphicFramePr>
            <a:graphicFrameLocks noGrp="1"/>
          </p:cNvGraphicFramePr>
          <p:nvPr>
            <p:extLst>
              <p:ext uri="{D42A27DB-BD31-4B8C-83A1-F6EECF244321}">
                <p14:modId xmlns:p14="http://schemas.microsoft.com/office/powerpoint/2010/main" val="1989068789"/>
              </p:ext>
            </p:extLst>
          </p:nvPr>
        </p:nvGraphicFramePr>
        <p:xfrm>
          <a:off x="314400" y="915566"/>
          <a:ext cx="8499572" cy="3849378"/>
        </p:xfrm>
        <a:graphic>
          <a:graphicData uri="http://schemas.openxmlformats.org/drawingml/2006/table">
            <a:tbl>
              <a:tblPr firstRow="1" bandRow="1">
                <a:tableStyleId>{912C8C85-51F0-491E-9774-3900AFEF0FD7}</a:tableStyleId>
              </a:tblPr>
              <a:tblGrid>
                <a:gridCol w="2241376">
                  <a:extLst>
                    <a:ext uri="{9D8B030D-6E8A-4147-A177-3AD203B41FA5}">
                      <a16:colId xmlns:a16="http://schemas.microsoft.com/office/drawing/2014/main" val="4207695329"/>
                    </a:ext>
                  </a:extLst>
                </a:gridCol>
                <a:gridCol w="2232248">
                  <a:extLst>
                    <a:ext uri="{9D8B030D-6E8A-4147-A177-3AD203B41FA5}">
                      <a16:colId xmlns:a16="http://schemas.microsoft.com/office/drawing/2014/main" val="3906378753"/>
                    </a:ext>
                  </a:extLst>
                </a:gridCol>
                <a:gridCol w="2160240">
                  <a:extLst>
                    <a:ext uri="{9D8B030D-6E8A-4147-A177-3AD203B41FA5}">
                      <a16:colId xmlns:a16="http://schemas.microsoft.com/office/drawing/2014/main" val="1448419824"/>
                    </a:ext>
                  </a:extLst>
                </a:gridCol>
                <a:gridCol w="1865708">
                  <a:extLst>
                    <a:ext uri="{9D8B030D-6E8A-4147-A177-3AD203B41FA5}">
                      <a16:colId xmlns:a16="http://schemas.microsoft.com/office/drawing/2014/main" val="3418708627"/>
                    </a:ext>
                  </a:extLst>
                </a:gridCol>
              </a:tblGrid>
              <a:tr h="432048">
                <a:tc>
                  <a:txBody>
                    <a:bodyPr/>
                    <a:lstStyle/>
                    <a:p>
                      <a:pPr algn="ctr"/>
                      <a:r>
                        <a:rPr lang="nl-NL" sz="2000" b="1" dirty="0"/>
                        <a:t>CM</a:t>
                      </a:r>
                      <a:endParaRPr lang="nl-NL" sz="2000" b="1" dirty="0">
                        <a:latin typeface="Verdana" panose="020B0604030504040204" pitchFamily="34" charset="0"/>
                        <a:ea typeface="Verdana" panose="020B0604030504040204" pitchFamily="34" charset="0"/>
                      </a:endParaRPr>
                    </a:p>
                  </a:txBody>
                  <a:tcPr>
                    <a:lnL w="3175" cap="flat" cmpd="sng" algn="ctr">
                      <a:solidFill>
                        <a:srgbClr val="F5801F"/>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solidFill>
                      <a:srgbClr val="F5801F"/>
                    </a:solidFill>
                  </a:tcPr>
                </a:tc>
                <a:tc>
                  <a:txBody>
                    <a:bodyPr/>
                    <a:lstStyle/>
                    <a:p>
                      <a:pPr algn="ctr"/>
                      <a:r>
                        <a:rPr lang="nl-NL" sz="2000" b="1" dirty="0"/>
                        <a:t>EM</a:t>
                      </a:r>
                      <a:endParaRPr lang="nl-NL" sz="2000" b="1" dirty="0">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solidFill>
                      <a:srgbClr val="F5801F"/>
                    </a:solidFill>
                  </a:tcPr>
                </a:tc>
                <a:tc>
                  <a:txBody>
                    <a:bodyPr/>
                    <a:lstStyle/>
                    <a:p>
                      <a:pPr algn="ctr"/>
                      <a:r>
                        <a:rPr lang="nl-NL" sz="2000" b="1" dirty="0"/>
                        <a:t>NG</a:t>
                      </a:r>
                      <a:endParaRPr lang="nl-NL" sz="2000" b="1" dirty="0">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solidFill>
                      <a:srgbClr val="F5801F"/>
                    </a:solidFill>
                  </a:tcPr>
                </a:tc>
                <a:tc>
                  <a:txBody>
                    <a:bodyPr/>
                    <a:lstStyle/>
                    <a:p>
                      <a:pPr algn="ctr"/>
                      <a:r>
                        <a:rPr lang="nl-NL" sz="2000" b="1" dirty="0"/>
                        <a:t>NT</a:t>
                      </a:r>
                      <a:endParaRPr lang="nl-NL" sz="2000" b="1" dirty="0">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3175" cap="flat" cmpd="sng" algn="ctr">
                      <a:solidFill>
                        <a:srgbClr val="F5801F"/>
                      </a:solid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solidFill>
                      <a:srgbClr val="F5801F"/>
                    </a:solidFill>
                  </a:tcPr>
                </a:tc>
                <a:extLst>
                  <a:ext uri="{0D108BD9-81ED-4DB2-BD59-A6C34878D82A}">
                    <a16:rowId xmlns:a16="http://schemas.microsoft.com/office/drawing/2014/main" val="1045023105"/>
                  </a:ext>
                </a:extLst>
              </a:tr>
              <a:tr h="2137170">
                <a:tc>
                  <a:txBody>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Aardrijkskunde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Duits</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Economie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Filosofie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Frans</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Kunst BV</a:t>
                      </a:r>
                    </a:p>
                  </a:txBody>
                  <a:tcPr>
                    <a:lnL w="3175" cap="flat" cmpd="sng" algn="ctr">
                      <a:solidFill>
                        <a:srgbClr val="F5801F"/>
                      </a:solidFill>
                      <a:prstDash val="solid"/>
                      <a:round/>
                      <a:headEnd type="none" w="med" len="med"/>
                      <a:tailEnd type="none" w="med" len="med"/>
                    </a:lnL>
                    <a:lnR w="3175" cap="flat" cmpd="sng" algn="ctr">
                      <a:solidFill>
                        <a:srgbClr val="F5801F"/>
                      </a:solid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Aardrijkskunde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Filosofie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Informatica</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Kunst BV</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Bedrijfseconomie</a:t>
                      </a:r>
                    </a:p>
                  </a:txBody>
                  <a:tcPr>
                    <a:lnL w="3175" cap="flat" cmpd="sng" algn="ctr">
                      <a:solidFill>
                        <a:srgbClr val="F5801F"/>
                      </a:solidFill>
                      <a:prstDash val="solid"/>
                      <a:round/>
                      <a:headEnd type="none" w="med" len="med"/>
                      <a:tailEnd type="none" w="med" len="med"/>
                    </a:lnL>
                    <a:lnR w="3175" cap="flat" cmpd="sng" algn="ctr">
                      <a:solidFill>
                        <a:srgbClr val="F5801F"/>
                      </a:solid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Aardrijkskunde*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Economie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Filosofie*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Informatica</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NLT**</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Natuurkunde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O&amp;O* / **</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Kunst BV**</a:t>
                      </a:r>
                    </a:p>
                  </a:txBody>
                  <a:tcPr>
                    <a:lnL w="3175" cap="flat" cmpd="sng" algn="ctr">
                      <a:solidFill>
                        <a:srgbClr val="F5801F"/>
                      </a:solidFill>
                      <a:prstDash val="solid"/>
                      <a:round/>
                      <a:headEnd type="none" w="med" len="med"/>
                      <a:tailEnd type="none" w="med" len="med"/>
                    </a:lnL>
                    <a:lnR w="3175" cap="flat" cmpd="sng" algn="ctr">
                      <a:solidFill>
                        <a:srgbClr val="F5801F"/>
                      </a:solid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Biologie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Informatica</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NLT**</a:t>
                      </a:r>
                    </a:p>
                    <a:p>
                      <a:pPr marL="285750" indent="-285750">
                        <a:buFont typeface="Arial" panose="020B0604020202020204" pitchFamily="34" charset="0"/>
                        <a:buChar char="•"/>
                      </a:pPr>
                      <a:r>
                        <a:rPr lang="nl-NL" sz="1600" dirty="0">
                          <a:latin typeface="Verdana"/>
                          <a:ea typeface="Verdana"/>
                        </a:rPr>
                        <a:t>Wiskunde D* </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O&amp;O* / **</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Kunst BV**</a:t>
                      </a:r>
                    </a:p>
                  </a:txBody>
                  <a:tcPr>
                    <a:lnL w="3175" cap="flat" cmpd="sng" algn="ctr">
                      <a:solidFill>
                        <a:srgbClr val="F5801F"/>
                      </a:solidFill>
                      <a:prstDash val="solid"/>
                      <a:round/>
                      <a:headEnd type="none" w="med" len="med"/>
                      <a:tailEnd type="none" w="med" len="med"/>
                    </a:lnL>
                    <a:lnR w="3175" cap="flat" cmpd="sng" algn="ctr">
                      <a:solidFill>
                        <a:srgbClr val="F5801F"/>
                      </a:solid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969164"/>
                  </a:ext>
                </a:extLst>
              </a:tr>
              <a:tr h="938498">
                <a:tc gridSpan="4">
                  <a:txBody>
                    <a:bodyPr/>
                    <a:lstStyle/>
                    <a:p>
                      <a:pPr marL="0" indent="0">
                        <a:buFontTx/>
                        <a:buNone/>
                      </a:pPr>
                      <a:r>
                        <a:rPr lang="nl-NL" sz="1600" dirty="0">
                          <a:latin typeface="Verdana" panose="020B0604030504040204" pitchFamily="34" charset="0"/>
                          <a:ea typeface="Verdana" panose="020B0604030504040204" pitchFamily="34" charset="0"/>
                        </a:rPr>
                        <a:t>* 	niet mogelijk in combinatie met elkaar</a:t>
                      </a:r>
                    </a:p>
                    <a:p>
                      <a:pPr marL="0" indent="0">
                        <a:buFont typeface="Arial" panose="020B0604020202020204" pitchFamily="34" charset="0"/>
                        <a:buNone/>
                      </a:pPr>
                      <a:r>
                        <a:rPr lang="nl-NL" sz="1600" dirty="0">
                          <a:latin typeface="Verdana" panose="020B0604030504040204" pitchFamily="34" charset="0"/>
                          <a:ea typeface="Verdana" panose="020B0604030504040204" pitchFamily="34" charset="0"/>
                        </a:rPr>
                        <a:t>**	niet mogelijk in combinatie met elkaar</a:t>
                      </a:r>
                    </a:p>
                    <a:p>
                      <a:pPr marL="0" indent="0">
                        <a:buFont typeface="Arial" panose="020B0604020202020204" pitchFamily="34" charset="0"/>
                        <a:buNone/>
                      </a:pPr>
                      <a:r>
                        <a:rPr lang="nl-NL" sz="1600" dirty="0">
                          <a:latin typeface="Verdana" panose="020B0604030504040204" pitchFamily="34" charset="0"/>
                          <a:ea typeface="Verdana" panose="020B0604030504040204" pitchFamily="34" charset="0"/>
                        </a:rPr>
                        <a:t>Bij te kleine aantallen kan een vak niet doorgaan; oordeel is aan school</a:t>
                      </a:r>
                    </a:p>
                    <a:p>
                      <a:pPr marL="0" indent="0">
                        <a:buFont typeface="Arial" panose="020B0604020202020204" pitchFamily="34" charset="0"/>
                        <a:buNone/>
                      </a:pPr>
                      <a:r>
                        <a:rPr lang="nl-NL" sz="1600" dirty="0">
                          <a:latin typeface="Verdana" panose="020B0604030504040204" pitchFamily="34" charset="0"/>
                          <a:ea typeface="Verdana" panose="020B0604030504040204" pitchFamily="34" charset="0"/>
                        </a:rPr>
                        <a:t>Aan het vak O&amp;O zijn extra kosten verbonden (€ 100,- p </a:t>
                      </a:r>
                      <a:r>
                        <a:rPr lang="nl-NL" sz="1600" dirty="0" err="1">
                          <a:latin typeface="Verdana" panose="020B0604030504040204" pitchFamily="34" charset="0"/>
                          <a:ea typeface="Verdana" panose="020B0604030504040204" pitchFamily="34" charset="0"/>
                        </a:rPr>
                        <a:t>jr</a:t>
                      </a:r>
                      <a:r>
                        <a:rPr lang="nl-NL" sz="1600" dirty="0">
                          <a:latin typeface="Verdana" panose="020B0604030504040204" pitchFamily="34" charset="0"/>
                          <a:ea typeface="Verdana" panose="020B0604030504040204" pitchFamily="34" charset="0"/>
                        </a:rPr>
                        <a:t>)</a:t>
                      </a:r>
                    </a:p>
                    <a:p>
                      <a:pPr marL="0" indent="0">
                        <a:buFont typeface="Arial" panose="020B0604020202020204" pitchFamily="34" charset="0"/>
                        <a:buNone/>
                      </a:pPr>
                      <a:r>
                        <a:rPr lang="nl-NL" sz="1400" i="1" dirty="0">
                          <a:latin typeface="Verdana" panose="020B0604030504040204" pitchFamily="34" charset="0"/>
                          <a:ea typeface="Verdana" panose="020B0604030504040204" pitchFamily="34" charset="0"/>
                        </a:rPr>
                        <a:t>NB: de exacte keuzeregels staan op het profielkeuzeformulier</a:t>
                      </a:r>
                    </a:p>
                  </a:txBody>
                  <a:tcPr>
                    <a:lnL w="3175" cap="flat" cmpd="sng" algn="ctr">
                      <a:solidFill>
                        <a:srgbClr val="F5801F"/>
                      </a:solidFill>
                      <a:prstDash val="solid"/>
                      <a:round/>
                      <a:headEnd type="none" w="med" len="med"/>
                      <a:tailEnd type="none" w="med" len="med"/>
                    </a:lnL>
                    <a:lnR w="3175" cap="flat" cmpd="sng" algn="ctr">
                      <a:solidFill>
                        <a:srgbClr val="F5801F"/>
                      </a:solidFill>
                      <a:prstDash val="solid"/>
                      <a:round/>
                      <a:headEnd type="none" w="med" len="med"/>
                      <a:tailEnd type="none" w="med" len="med"/>
                    </a:lnR>
                    <a:lnT w="3175" cap="flat" cmpd="sng" algn="ctr">
                      <a:solidFill>
                        <a:srgbClr val="F5801F"/>
                      </a:solidFill>
                      <a:prstDash val="solid"/>
                      <a:round/>
                      <a:headEnd type="none" w="med" len="med"/>
                      <a:tailEnd type="none" w="med" len="med"/>
                    </a:lnT>
                    <a:lnB w="3175" cap="flat" cmpd="sng" algn="ctr">
                      <a:solidFill>
                        <a:srgbClr val="F5801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285750"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a:txBody>
                  <a:tcPr/>
                </a:tc>
                <a:tc hMerge="1">
                  <a:txBody>
                    <a:bodyPr/>
                    <a:lstStyle/>
                    <a:p>
                      <a:pPr marL="285750"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a:txBody>
                  <a:tcPr/>
                </a:tc>
                <a:tc hMerge="1">
                  <a:txBody>
                    <a:bodyPr/>
                    <a:lstStyle/>
                    <a:p>
                      <a:pPr marL="285750"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233724021"/>
                  </a:ext>
                </a:extLst>
              </a:tr>
            </a:tbl>
          </a:graphicData>
        </a:graphic>
      </p:graphicFrame>
    </p:spTree>
    <p:extLst>
      <p:ext uri="{BB962C8B-B14F-4D97-AF65-F5344CB8AC3E}">
        <p14:creationId xmlns:p14="http://schemas.microsoft.com/office/powerpoint/2010/main" val="8245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711" y="293028"/>
            <a:ext cx="2640132" cy="684591"/>
          </a:xfrm>
        </p:spPr>
        <p:txBody>
          <a:bodyPr anchor="ctr">
            <a:normAutofit/>
          </a:bodyPr>
          <a:lstStyle/>
          <a:p>
            <a:r>
              <a:rPr lang="nl-NL" dirty="0"/>
              <a:t>  </a:t>
            </a:r>
            <a:r>
              <a:rPr lang="nl-NL" sz="2400" dirty="0">
                <a:solidFill>
                  <a:schemeClr val="tx1">
                    <a:lumMod val="65000"/>
                    <a:lumOff val="35000"/>
                  </a:schemeClr>
                </a:solidFill>
              </a:rPr>
              <a:t>Extra vak</a:t>
            </a:r>
          </a:p>
        </p:txBody>
      </p:sp>
      <p:sp>
        <p:nvSpPr>
          <p:cNvPr id="10" name="Tekstvak 9">
            <a:extLst>
              <a:ext uri="{FF2B5EF4-FFF2-40B4-BE49-F238E27FC236}">
                <a16:creationId xmlns:a16="http://schemas.microsoft.com/office/drawing/2014/main" id="{6F68B47E-9A06-4F9F-A552-C2AE6259DD10}"/>
              </a:ext>
            </a:extLst>
          </p:cNvPr>
          <p:cNvSpPr txBox="1"/>
          <p:nvPr/>
        </p:nvSpPr>
        <p:spPr>
          <a:xfrm>
            <a:off x="1763688" y="4971270"/>
            <a:ext cx="6624736" cy="3096344"/>
          </a:xfrm>
          <a:prstGeom prst="rect">
            <a:avLst/>
          </a:prstGeom>
          <a:noFill/>
        </p:spPr>
        <p:txBody>
          <a:bodyPr wrap="square" bIns="0" rtlCol="0">
            <a:normAutofit/>
          </a:bodyPr>
          <a:lstStyle/>
          <a:p>
            <a:endParaRPr lang="nl-NL" sz="1000" dirty="0">
              <a:solidFill>
                <a:srgbClr val="8D8E8D"/>
              </a:solidFill>
              <a:latin typeface="Verdana"/>
              <a:cs typeface="Verdana"/>
            </a:endParaRPr>
          </a:p>
        </p:txBody>
      </p:sp>
      <p:sp>
        <p:nvSpPr>
          <p:cNvPr id="11" name="Tekstvak 10">
            <a:extLst>
              <a:ext uri="{FF2B5EF4-FFF2-40B4-BE49-F238E27FC236}">
                <a16:creationId xmlns:a16="http://schemas.microsoft.com/office/drawing/2014/main" id="{613C27A9-5C60-4E82-9704-F9361406A6F4}"/>
              </a:ext>
            </a:extLst>
          </p:cNvPr>
          <p:cNvSpPr txBox="1"/>
          <p:nvPr/>
        </p:nvSpPr>
        <p:spPr>
          <a:xfrm>
            <a:off x="530239" y="1147811"/>
            <a:ext cx="4968551" cy="2983087"/>
          </a:xfrm>
          <a:prstGeom prst="rect">
            <a:avLst/>
          </a:prstGeom>
          <a:noFill/>
          <a:ln>
            <a:solidFill>
              <a:srgbClr val="4472C4"/>
            </a:solidFill>
          </a:ln>
        </p:spPr>
        <p:txBody>
          <a:bodyPr wrap="square" lIns="91440" tIns="45720" rIns="91440" bIns="0" rtlCol="0" anchor="t">
            <a:normAutofit/>
          </a:bodyPr>
          <a:lstStyle/>
          <a:p>
            <a:pPr marL="285115" indent="-285115">
              <a:lnSpc>
                <a:spcPct val="120000"/>
              </a:lnSpc>
              <a:spcBef>
                <a:spcPts val="600"/>
              </a:spcBef>
              <a:buClr>
                <a:srgbClr val="FF9900"/>
              </a:buClr>
              <a:buFont typeface="Wingdings" panose="05000000000000000000" pitchFamily="2" charset="2"/>
              <a:buChar char="Ø"/>
            </a:pPr>
            <a:r>
              <a:rPr lang="en-US" dirty="0" err="1">
                <a:solidFill>
                  <a:schemeClr val="tx1">
                    <a:lumMod val="65000"/>
                    <a:lumOff val="35000"/>
                  </a:schemeClr>
                </a:solidFill>
                <a:latin typeface="Verdana" panose="020B0604030504040204" pitchFamily="34" charset="0"/>
                <a:ea typeface="Verdana" panose="020B0604030504040204" pitchFamily="34" charset="0"/>
              </a:rPr>
              <a:t>Keuze</a:t>
            </a:r>
            <a:r>
              <a:rPr lang="en-US" dirty="0">
                <a:solidFill>
                  <a:schemeClr val="tx1">
                    <a:lumMod val="65000"/>
                    <a:lumOff val="35000"/>
                  </a:schemeClr>
                </a:solidFill>
                <a:latin typeface="Verdana" panose="020B0604030504040204" pitchFamily="34" charset="0"/>
                <a:ea typeface="Verdana" panose="020B0604030504040204" pitchFamily="34" charset="0"/>
              </a:rPr>
              <a:t>: </a:t>
            </a:r>
            <a:r>
              <a:rPr lang="en-US" b="1" dirty="0" err="1">
                <a:solidFill>
                  <a:schemeClr val="tx1">
                    <a:lumMod val="65000"/>
                    <a:lumOff val="35000"/>
                  </a:schemeClr>
                </a:solidFill>
                <a:latin typeface="Verdana" panose="020B0604030504040204" pitchFamily="34" charset="0"/>
                <a:ea typeface="Verdana" panose="020B0604030504040204" pitchFamily="34" charset="0"/>
              </a:rPr>
              <a:t>niet</a:t>
            </a:r>
            <a:r>
              <a:rPr lang="en-US" b="1" dirty="0">
                <a:solidFill>
                  <a:schemeClr val="tx1">
                    <a:lumMod val="65000"/>
                    <a:lumOff val="35000"/>
                  </a:schemeClr>
                </a:solidFill>
                <a:latin typeface="Verdana" panose="020B0604030504040204" pitchFamily="34" charset="0"/>
                <a:ea typeface="Verdana" panose="020B0604030504040204" pitchFamily="34" charset="0"/>
              </a:rPr>
              <a:t> </a:t>
            </a:r>
            <a:r>
              <a:rPr lang="en-US" b="1" dirty="0" err="1">
                <a:solidFill>
                  <a:schemeClr val="tx1">
                    <a:lumMod val="65000"/>
                    <a:lumOff val="35000"/>
                  </a:schemeClr>
                </a:solidFill>
                <a:latin typeface="Verdana" panose="020B0604030504040204" pitchFamily="34" charset="0"/>
                <a:ea typeface="Verdana" panose="020B0604030504040204" pitchFamily="34" charset="0"/>
              </a:rPr>
              <a:t>verplicht</a:t>
            </a:r>
            <a:r>
              <a:rPr lang="en-US" b="1" dirty="0">
                <a:solidFill>
                  <a:schemeClr val="tx1">
                    <a:lumMod val="65000"/>
                    <a:lumOff val="35000"/>
                  </a:schemeClr>
                </a:solidFill>
                <a:latin typeface="Verdana" panose="020B0604030504040204" pitchFamily="34" charset="0"/>
                <a:ea typeface="Verdana" panose="020B0604030504040204" pitchFamily="34" charset="0"/>
              </a:rPr>
              <a:t>!</a:t>
            </a: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742315" lvl="1" indent="-285115">
              <a:lnSpc>
                <a:spcPct val="120000"/>
              </a:lnSpc>
              <a:spcBef>
                <a:spcPts val="600"/>
              </a:spcBef>
              <a:buClr>
                <a:srgbClr val="FF9900"/>
              </a:buClr>
              <a:buFont typeface="Wingdings" panose="05000000000000000000" pitchFamily="2" charset="2"/>
              <a:buChar char="ü"/>
            </a:pP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accent6"/>
              </a:buClr>
              <a:buFont typeface="Wingdings" panose="05000000000000000000" pitchFamily="2" charset="2"/>
              <a:buChar char="Ø"/>
            </a:pPr>
            <a:r>
              <a:rPr lang="en-US" dirty="0" err="1">
                <a:solidFill>
                  <a:schemeClr val="tx1">
                    <a:lumMod val="65000"/>
                    <a:lumOff val="35000"/>
                  </a:schemeClr>
                </a:solidFill>
                <a:latin typeface="Verdana"/>
                <a:ea typeface="Verdana"/>
                <a:cs typeface="Verdana"/>
              </a:rPr>
              <a:t>Wordt</a:t>
            </a:r>
            <a:r>
              <a:rPr lang="en-US" dirty="0">
                <a:solidFill>
                  <a:schemeClr val="tx1">
                    <a:lumMod val="65000"/>
                    <a:lumOff val="35000"/>
                  </a:schemeClr>
                </a:solidFill>
                <a:latin typeface="Verdana"/>
                <a:ea typeface="Verdana"/>
                <a:cs typeface="Verdana"/>
              </a:rPr>
              <a:t> </a:t>
            </a:r>
            <a:r>
              <a:rPr lang="en-US" dirty="0" err="1">
                <a:solidFill>
                  <a:schemeClr val="tx1">
                    <a:lumMod val="65000"/>
                    <a:lumOff val="35000"/>
                  </a:schemeClr>
                </a:solidFill>
                <a:latin typeface="Verdana"/>
                <a:ea typeface="Verdana"/>
                <a:cs typeface="Verdana"/>
              </a:rPr>
              <a:t>niet</a:t>
            </a:r>
            <a:r>
              <a:rPr lang="en-US" dirty="0">
                <a:solidFill>
                  <a:schemeClr val="tx1">
                    <a:lumMod val="65000"/>
                    <a:lumOff val="35000"/>
                  </a:schemeClr>
                </a:solidFill>
                <a:latin typeface="Verdana"/>
                <a:ea typeface="Verdana"/>
                <a:cs typeface="Verdana"/>
              </a:rPr>
              <a:t> </a:t>
            </a:r>
            <a:r>
              <a:rPr lang="en-US" dirty="0" err="1">
                <a:solidFill>
                  <a:schemeClr val="tx1">
                    <a:lumMod val="65000"/>
                    <a:lumOff val="35000"/>
                  </a:schemeClr>
                </a:solidFill>
                <a:latin typeface="Verdana"/>
                <a:ea typeface="Verdana"/>
                <a:cs typeface="Verdana"/>
              </a:rPr>
              <a:t>ingeroosterd</a:t>
            </a:r>
            <a:r>
              <a:rPr lang="en-US" b="1" dirty="0">
                <a:solidFill>
                  <a:schemeClr val="tx1">
                    <a:lumMod val="65000"/>
                    <a:lumOff val="35000"/>
                  </a:schemeClr>
                </a:solidFill>
                <a:latin typeface="Verdana"/>
                <a:ea typeface="Verdana"/>
                <a:cs typeface="Verdana"/>
              </a:rPr>
              <a:t> = </a:t>
            </a:r>
            <a:r>
              <a:rPr lang="en-US" b="1" dirty="0" err="1">
                <a:solidFill>
                  <a:schemeClr val="tx1">
                    <a:lumMod val="65000"/>
                    <a:lumOff val="35000"/>
                  </a:schemeClr>
                </a:solidFill>
                <a:latin typeface="Verdana"/>
                <a:ea typeface="Verdana"/>
                <a:cs typeface="Verdana"/>
              </a:rPr>
              <a:t>zelfstudie</a:t>
            </a:r>
            <a:r>
              <a:rPr lang="en-US" b="1" dirty="0">
                <a:solidFill>
                  <a:schemeClr val="tx1">
                    <a:lumMod val="65000"/>
                    <a:lumOff val="35000"/>
                  </a:schemeClr>
                </a:solidFill>
                <a:latin typeface="Verdana"/>
                <a:ea typeface="Verdana"/>
                <a:cs typeface="Verdana"/>
              </a:rPr>
              <a:t>!</a:t>
            </a:r>
            <a:endParaRPr lang="en-US" dirty="0">
              <a:solidFill>
                <a:schemeClr val="tx1">
                  <a:lumMod val="65000"/>
                  <a:lumOff val="35000"/>
                </a:schemeClr>
              </a:solidFill>
              <a:ea typeface="+mn-lt"/>
              <a:cs typeface="+mn-lt"/>
            </a:endParaRPr>
          </a:p>
          <a:p>
            <a:pPr marL="742315" lvl="1" indent="-285115">
              <a:lnSpc>
                <a:spcPct val="120000"/>
              </a:lnSpc>
              <a:spcBef>
                <a:spcPts val="600"/>
              </a:spcBef>
              <a:buFont typeface="Wingdings,Sans-Serif" panose="05000000000000000000" pitchFamily="2" charset="2"/>
              <a:buChar char="ü"/>
            </a:pPr>
            <a:r>
              <a:rPr lang="en-US" dirty="0" err="1">
                <a:solidFill>
                  <a:schemeClr val="tx1">
                    <a:lumMod val="65000"/>
                    <a:lumOff val="35000"/>
                  </a:schemeClr>
                </a:solidFill>
                <a:latin typeface="Verdana"/>
                <a:ea typeface="Verdana"/>
                <a:cs typeface="Verdana"/>
              </a:rPr>
              <a:t>motivatie</a:t>
            </a:r>
            <a:r>
              <a:rPr lang="en-US" dirty="0">
                <a:solidFill>
                  <a:schemeClr val="tx1">
                    <a:lumMod val="65000"/>
                    <a:lumOff val="35000"/>
                  </a:schemeClr>
                </a:solidFill>
                <a:latin typeface="Verdana"/>
                <a:ea typeface="Verdana"/>
                <a:cs typeface="Verdana"/>
              </a:rPr>
              <a:t> </a:t>
            </a:r>
            <a:endParaRPr lang="en-US" dirty="0">
              <a:solidFill>
                <a:schemeClr val="tx1">
                  <a:lumMod val="65000"/>
                  <a:lumOff val="35000"/>
                </a:schemeClr>
              </a:solidFill>
              <a:ea typeface="+mn-lt"/>
              <a:cs typeface="+mn-lt"/>
            </a:endParaRPr>
          </a:p>
          <a:p>
            <a:pPr marL="742315" lvl="1" indent="-285115">
              <a:lnSpc>
                <a:spcPct val="120000"/>
              </a:lnSpc>
              <a:spcBef>
                <a:spcPts val="600"/>
              </a:spcBef>
              <a:buFont typeface="Wingdings,Sans-Serif" panose="05000000000000000000" pitchFamily="2" charset="2"/>
              <a:buChar char="ü"/>
            </a:pPr>
            <a:r>
              <a:rPr lang="en-US" dirty="0" err="1">
                <a:solidFill>
                  <a:schemeClr val="tx1">
                    <a:lumMod val="65000"/>
                    <a:lumOff val="35000"/>
                  </a:schemeClr>
                </a:solidFill>
                <a:latin typeface="Verdana"/>
                <a:ea typeface="Verdana"/>
                <a:cs typeface="Verdana"/>
              </a:rPr>
              <a:t>capaciteiten</a:t>
            </a:r>
            <a:endParaRPr lang="en-US" dirty="0">
              <a:solidFill>
                <a:schemeClr val="tx1">
                  <a:lumMod val="65000"/>
                  <a:lumOff val="35000"/>
                </a:schemeClr>
              </a:solidFill>
              <a:latin typeface="Verdana"/>
              <a:ea typeface="Verdana"/>
              <a:cs typeface="Verdana"/>
            </a:endParaRPr>
          </a:p>
          <a:p>
            <a:pPr marL="742315" lvl="1" indent="-285115">
              <a:lnSpc>
                <a:spcPct val="120000"/>
              </a:lnSpc>
              <a:spcBef>
                <a:spcPts val="600"/>
              </a:spcBef>
              <a:buFont typeface="Wingdings,Sans-Serif" panose="05000000000000000000" pitchFamily="2" charset="2"/>
              <a:buChar char="ü"/>
            </a:pPr>
            <a:r>
              <a:rPr lang="en-US" dirty="0">
                <a:solidFill>
                  <a:schemeClr val="tx1">
                    <a:lumMod val="65000"/>
                    <a:lumOff val="35000"/>
                  </a:schemeClr>
                </a:solidFill>
                <a:latin typeface="Verdana"/>
                <a:ea typeface="Verdana"/>
                <a:cs typeface="Verdana"/>
              </a:rPr>
              <a:t>planning </a:t>
            </a:r>
            <a:endParaRPr lang="en-US" dirty="0">
              <a:solidFill>
                <a:schemeClr val="tx1">
                  <a:lumMod val="65000"/>
                  <a:lumOff val="35000"/>
                </a:schemeClr>
              </a:solidFill>
              <a:ea typeface="+mn-lt"/>
              <a:cs typeface="+mn-lt"/>
            </a:endParaRPr>
          </a:p>
          <a:p>
            <a:pPr marL="742315" lvl="1" indent="-285115">
              <a:lnSpc>
                <a:spcPct val="120000"/>
              </a:lnSpc>
              <a:spcBef>
                <a:spcPts val="600"/>
              </a:spcBef>
              <a:buFont typeface="Wingdings,Sans-Serif" panose="05000000000000000000" pitchFamily="2" charset="2"/>
              <a:buChar char="ü"/>
            </a:pPr>
            <a:r>
              <a:rPr lang="en-US" dirty="0" err="1">
                <a:solidFill>
                  <a:schemeClr val="tx1">
                    <a:lumMod val="65000"/>
                    <a:lumOff val="35000"/>
                  </a:schemeClr>
                </a:solidFill>
                <a:latin typeface="Verdana"/>
                <a:ea typeface="Verdana"/>
                <a:cs typeface="Verdana"/>
              </a:rPr>
              <a:t>zelfstandigheid</a:t>
            </a:r>
            <a:endParaRPr lang="en-US" dirty="0">
              <a:solidFill>
                <a:schemeClr val="tx1">
                  <a:lumMod val="65000"/>
                  <a:lumOff val="35000"/>
                </a:schemeClr>
              </a:solidFill>
              <a:latin typeface="Calibri"/>
              <a:ea typeface="Verdana"/>
              <a:cs typeface="Calibri"/>
            </a:endParaRPr>
          </a:p>
          <a:p>
            <a:pPr lvl="1">
              <a:lnSpc>
                <a:spcPct val="120000"/>
              </a:lnSpc>
              <a:spcBef>
                <a:spcPts val="600"/>
              </a:spcBef>
            </a:pPr>
            <a:endParaRPr lang="en-US" dirty="0">
              <a:latin typeface="Verdana"/>
              <a:ea typeface="Verdana"/>
              <a:cs typeface="Verdana"/>
            </a:endParaRPr>
          </a:p>
          <a:p>
            <a:endParaRPr lang="nl-NL" sz="1000" dirty="0">
              <a:solidFill>
                <a:srgbClr val="8D8E8D"/>
              </a:solidFill>
              <a:latin typeface="Verdana"/>
              <a:ea typeface="Verdana"/>
              <a:cs typeface="Verdana"/>
            </a:endParaRPr>
          </a:p>
        </p:txBody>
      </p:sp>
      <p:pic>
        <p:nvPicPr>
          <p:cNvPr id="21" name="Afbeelding 20" descr="Een persoon die een andere persoon helpt een rots op te klimmen">
            <a:extLst>
              <a:ext uri="{FF2B5EF4-FFF2-40B4-BE49-F238E27FC236}">
                <a16:creationId xmlns:a16="http://schemas.microsoft.com/office/drawing/2014/main" id="{8FD2FC4E-8B23-4986-B778-23164C5757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0" r="42525"/>
          <a:stretch/>
        </p:blipFill>
        <p:spPr>
          <a:xfrm>
            <a:off x="6084168" y="4"/>
            <a:ext cx="3059831" cy="5143500"/>
          </a:xfrm>
          <a:prstGeom prst="rect">
            <a:avLst/>
          </a:prstGeom>
        </p:spPr>
      </p:pic>
      <p:sp>
        <p:nvSpPr>
          <p:cNvPr id="3" name="TextBox 2">
            <a:extLst>
              <a:ext uri="{FF2B5EF4-FFF2-40B4-BE49-F238E27FC236}">
                <a16:creationId xmlns:a16="http://schemas.microsoft.com/office/drawing/2014/main" id="{F6970975-D11A-48C3-ADD4-8CD06F5170D9}"/>
              </a:ext>
            </a:extLst>
          </p:cNvPr>
          <p:cNvSpPr txBox="1"/>
          <p:nvPr/>
        </p:nvSpPr>
        <p:spPr>
          <a:xfrm>
            <a:off x="531077" y="4440972"/>
            <a:ext cx="5314948" cy="292388"/>
          </a:xfrm>
          <a:prstGeom prst="rect">
            <a:avLst/>
          </a:prstGeom>
          <a:noFill/>
        </p:spPr>
        <p:txBody>
          <a:bodyPr rot="0" spcFirstLastPara="0" vertOverflow="overflow" horzOverflow="overflow" vert="horz" wrap="square" lIns="91440" tIns="45720" rIns="91440" bIns="0" numCol="1" spcCol="0" rtlCol="0" fromWordArt="0" anchor="t" anchorCtr="0" forceAA="0" compatLnSpc="1">
            <a:prstTxWarp prst="textNoShape">
              <a:avLst/>
            </a:prstTxWarp>
            <a:spAutoFit/>
          </a:bodyPr>
          <a:lstStyle/>
          <a:p>
            <a:r>
              <a:rPr lang="en-US" sz="1600" i="1" dirty="0">
                <a:latin typeface="Verdana"/>
                <a:cs typeface="Verdana"/>
              </a:rPr>
              <a:t>NB: </a:t>
            </a:r>
            <a:r>
              <a:rPr lang="en-US" sz="1600" i="1" dirty="0" err="1">
                <a:latin typeface="Verdana"/>
                <a:cs typeface="Verdana"/>
              </a:rPr>
              <a:t>Niet</a:t>
            </a:r>
            <a:r>
              <a:rPr lang="en-US" sz="1600" i="1" dirty="0">
                <a:latin typeface="Verdana"/>
                <a:cs typeface="Verdana"/>
              </a:rPr>
              <a:t> alle </a:t>
            </a:r>
            <a:r>
              <a:rPr lang="en-US" sz="1600" i="1" dirty="0" err="1">
                <a:latin typeface="Verdana"/>
                <a:cs typeface="Verdana"/>
              </a:rPr>
              <a:t>vakken</a:t>
            </a:r>
            <a:r>
              <a:rPr lang="en-US" sz="1600" i="1" dirty="0">
                <a:latin typeface="Verdana"/>
                <a:cs typeface="Verdana"/>
              </a:rPr>
              <a:t> </a:t>
            </a:r>
            <a:r>
              <a:rPr lang="en-US" sz="1600" i="1" dirty="0" err="1">
                <a:latin typeface="Verdana"/>
                <a:cs typeface="Verdana"/>
              </a:rPr>
              <a:t>zijn</a:t>
            </a:r>
            <a:r>
              <a:rPr lang="en-US" sz="1600" i="1" dirty="0">
                <a:latin typeface="Verdana"/>
                <a:cs typeface="Verdana"/>
              </a:rPr>
              <a:t> </a:t>
            </a:r>
            <a:r>
              <a:rPr lang="en-US" sz="1600" i="1" dirty="0" err="1">
                <a:latin typeface="Verdana"/>
                <a:cs typeface="Verdana"/>
              </a:rPr>
              <a:t>mogelijk</a:t>
            </a:r>
            <a:r>
              <a:rPr lang="en-US" sz="1600" i="1" dirty="0">
                <a:latin typeface="Verdana"/>
                <a:cs typeface="Verdana"/>
              </a:rPr>
              <a:t> </a:t>
            </a:r>
            <a:r>
              <a:rPr lang="en-US" sz="1600" i="1" dirty="0" err="1">
                <a:latin typeface="Verdana"/>
                <a:cs typeface="Verdana"/>
              </a:rPr>
              <a:t>als</a:t>
            </a:r>
            <a:r>
              <a:rPr lang="en-US" sz="1600" i="1" dirty="0">
                <a:latin typeface="Verdana"/>
                <a:cs typeface="Verdana"/>
              </a:rPr>
              <a:t> extra </a:t>
            </a:r>
            <a:r>
              <a:rPr lang="en-US" sz="1600" i="1" dirty="0" err="1">
                <a:latin typeface="Verdana"/>
                <a:cs typeface="Verdana"/>
              </a:rPr>
              <a:t>vak</a:t>
            </a:r>
            <a:r>
              <a:rPr lang="en-US" sz="1600" i="1" dirty="0">
                <a:latin typeface="Verdana"/>
                <a:cs typeface="Verdana"/>
              </a:rPr>
              <a:t>!</a:t>
            </a:r>
          </a:p>
        </p:txBody>
      </p:sp>
    </p:spTree>
    <p:extLst>
      <p:ext uri="{BB962C8B-B14F-4D97-AF65-F5344CB8AC3E}">
        <p14:creationId xmlns:p14="http://schemas.microsoft.com/office/powerpoint/2010/main" val="6656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De zonsondergang wordt weerspiegeld in een verrekijker die op een tafel bij de zee ligt">
            <a:extLst>
              <a:ext uri="{FF2B5EF4-FFF2-40B4-BE49-F238E27FC236}">
                <a16:creationId xmlns:a16="http://schemas.microsoft.com/office/drawing/2014/main" id="{5335B277-0D67-4BAA-8453-C8E579731EB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1" t="1" r="6688" b="23618"/>
          <a:stretch/>
        </p:blipFill>
        <p:spPr>
          <a:xfrm>
            <a:off x="0" y="-82275"/>
            <a:ext cx="9144000" cy="5308049"/>
          </a:xfrm>
          <a:prstGeom prst="rect">
            <a:avLst/>
          </a:prstGeom>
        </p:spPr>
      </p:pic>
      <p:sp>
        <p:nvSpPr>
          <p:cNvPr id="2" name="Titel 1"/>
          <p:cNvSpPr>
            <a:spLocks noGrp="1"/>
          </p:cNvSpPr>
          <p:nvPr>
            <p:ph type="title"/>
          </p:nvPr>
        </p:nvSpPr>
        <p:spPr>
          <a:xfrm>
            <a:off x="739458" y="195487"/>
            <a:ext cx="5376436" cy="857251"/>
          </a:xfrm>
        </p:spPr>
        <p:txBody>
          <a:bodyPr>
            <a:normAutofit/>
          </a:bodyPr>
          <a:lstStyle/>
          <a:p>
            <a:r>
              <a:rPr lang="nl-NL" sz="2400" dirty="0">
                <a:solidFill>
                  <a:schemeClr val="tx1"/>
                </a:solidFill>
              </a:rPr>
              <a:t>Nieuwe (onbekende) vakken</a:t>
            </a:r>
          </a:p>
        </p:txBody>
      </p:sp>
      <p:sp>
        <p:nvSpPr>
          <p:cNvPr id="4" name="Tijdelijke aanduiding voor tekst 3"/>
          <p:cNvSpPr>
            <a:spLocks noGrp="1"/>
          </p:cNvSpPr>
          <p:nvPr>
            <p:ph idx="1"/>
          </p:nvPr>
        </p:nvSpPr>
        <p:spPr>
          <a:xfrm>
            <a:off x="741721" y="1034017"/>
            <a:ext cx="5846879" cy="3147347"/>
          </a:xfrm>
        </p:spPr>
        <p:txBody>
          <a:bodyPr vert="horz" lIns="91440" tIns="0" rIns="91440" bIns="0" rtlCol="0" anchor="t">
            <a:noAutofit/>
          </a:bodyPr>
          <a:lstStyle/>
          <a:p>
            <a:pPr marL="342265" indent="-342265">
              <a:spcBef>
                <a:spcPts val="600"/>
              </a:spcBef>
              <a:buFont typeface="Courier New" panose="02070309020205020404" pitchFamily="49" charset="0"/>
              <a:buChar char="o"/>
            </a:pPr>
            <a:r>
              <a:rPr lang="nl-NL" altLang="nl-NL" sz="1800" dirty="0">
                <a:solidFill>
                  <a:schemeClr val="tx1"/>
                </a:solidFill>
                <a:ea typeface="Verdana"/>
              </a:rPr>
              <a:t>Maatschappijleer* </a:t>
            </a:r>
            <a:endParaRPr lang="nl-NL" altLang="nl-NL" sz="1800" dirty="0">
              <a:solidFill>
                <a:schemeClr val="tx1"/>
              </a:solidFill>
              <a:latin typeface="Verdana" panose="020B0604030504040204" pitchFamily="34" charset="0"/>
              <a:ea typeface="Verdana" panose="020B0604030504040204" pitchFamily="34" charset="0"/>
            </a:endParaRPr>
          </a:p>
          <a:p>
            <a:pPr marL="342265" indent="-342265">
              <a:spcBef>
                <a:spcPts val="600"/>
              </a:spcBef>
              <a:buFont typeface="Courier New" panose="02070309020205020404" pitchFamily="49" charset="0"/>
              <a:buChar char="o"/>
            </a:pPr>
            <a:r>
              <a:rPr lang="nl-NL" altLang="nl-NL" sz="1800" dirty="0">
                <a:solidFill>
                  <a:schemeClr val="tx1"/>
                </a:solidFill>
                <a:ea typeface="Verdana"/>
              </a:rPr>
              <a:t>Culturele Kunstzinnige Vorming (CKV)*</a:t>
            </a:r>
            <a:endParaRPr lang="en-US" dirty="0">
              <a:solidFill>
                <a:schemeClr val="tx1"/>
              </a:solidFill>
            </a:endParaRPr>
          </a:p>
          <a:p>
            <a:pPr marL="342265" indent="-342265">
              <a:spcBef>
                <a:spcPts val="600"/>
              </a:spcBef>
              <a:buFont typeface="Courier New" panose="02070309020205020404" pitchFamily="49" charset="0"/>
              <a:buChar char="o"/>
            </a:pPr>
            <a:r>
              <a:rPr lang="nl-NL" altLang="nl-NL" sz="1800" dirty="0">
                <a:solidFill>
                  <a:schemeClr val="tx1"/>
                </a:solidFill>
                <a:ea typeface="Verdana"/>
              </a:rPr>
              <a:t>Natuur, Leven &amp; Technologie (NLT)*</a:t>
            </a:r>
            <a:endParaRPr lang="nl-NL" altLang="nl-NL" sz="1800" dirty="0">
              <a:solidFill>
                <a:schemeClr val="tx1"/>
              </a:solidFill>
              <a:latin typeface="Verdana" panose="020B0604030504040204" pitchFamily="34" charset="0"/>
              <a:ea typeface="Verdana"/>
            </a:endParaRPr>
          </a:p>
          <a:p>
            <a:pPr marL="342265" indent="-342265">
              <a:spcBef>
                <a:spcPts val="600"/>
              </a:spcBef>
              <a:buFont typeface="Courier New" panose="02070309020205020404" pitchFamily="49" charset="0"/>
              <a:buChar char="o"/>
            </a:pPr>
            <a:r>
              <a:rPr lang="nl-NL" altLang="nl-NL" sz="1800" dirty="0">
                <a:solidFill>
                  <a:schemeClr val="tx1"/>
                </a:solidFill>
                <a:ea typeface="Verdana"/>
              </a:rPr>
              <a:t>Onderzoek en Ontwerpen (O&amp;O)*</a:t>
            </a:r>
          </a:p>
          <a:p>
            <a:pPr marL="342265" indent="-342265">
              <a:spcBef>
                <a:spcPts val="600"/>
              </a:spcBef>
              <a:buFont typeface="Courier New" panose="02070309020205020404" pitchFamily="49" charset="0"/>
              <a:buChar char="o"/>
            </a:pPr>
            <a:r>
              <a:rPr lang="nl-NL" altLang="nl-NL" sz="1800" dirty="0">
                <a:solidFill>
                  <a:schemeClr val="tx1"/>
                </a:solidFill>
                <a:ea typeface="Verdana"/>
              </a:rPr>
              <a:t>Informatica*</a:t>
            </a:r>
            <a:endParaRPr lang="nl-NL" altLang="nl-NL" sz="1800" dirty="0">
              <a:solidFill>
                <a:schemeClr val="tx1"/>
              </a:solidFill>
              <a:latin typeface="Verdana" panose="020B0604030504040204" pitchFamily="34" charset="0"/>
              <a:ea typeface="Verdana"/>
            </a:endParaRPr>
          </a:p>
          <a:p>
            <a:pPr marL="342265" indent="-342265">
              <a:spcBef>
                <a:spcPts val="600"/>
              </a:spcBef>
              <a:buFont typeface="Courier New" panose="02070309020205020404" pitchFamily="49" charset="0"/>
              <a:buChar char="o"/>
            </a:pPr>
            <a:r>
              <a:rPr lang="nl-NL" altLang="nl-NL" sz="1800" dirty="0">
                <a:solidFill>
                  <a:schemeClr val="tx1"/>
                </a:solidFill>
                <a:ea typeface="Verdana"/>
              </a:rPr>
              <a:t>Filosofie**</a:t>
            </a:r>
            <a:endParaRPr lang="nl-NL" altLang="nl-NL" sz="1800" dirty="0">
              <a:solidFill>
                <a:schemeClr val="tx1"/>
              </a:solidFill>
              <a:latin typeface="Verdana" panose="020B0604030504040204" pitchFamily="34" charset="0"/>
              <a:ea typeface="Verdana"/>
            </a:endParaRPr>
          </a:p>
          <a:p>
            <a:pPr marL="342265" indent="-342265">
              <a:spcBef>
                <a:spcPts val="600"/>
              </a:spcBef>
              <a:buFont typeface="Courier New" panose="02070309020205020404" pitchFamily="49" charset="0"/>
              <a:buChar char="o"/>
            </a:pPr>
            <a:r>
              <a:rPr lang="nl-NL" altLang="nl-NL" sz="1800" dirty="0">
                <a:solidFill>
                  <a:schemeClr val="tx1"/>
                </a:solidFill>
                <a:ea typeface="Verdana"/>
              </a:rPr>
              <a:t>Bedrijfseconomie**</a:t>
            </a:r>
          </a:p>
          <a:p>
            <a:pPr marL="342265" indent="-342265">
              <a:spcBef>
                <a:spcPts val="600"/>
              </a:spcBef>
              <a:buFont typeface="Courier New" panose="02070309020205020404" pitchFamily="49" charset="0"/>
              <a:buChar char="o"/>
            </a:pPr>
            <a:r>
              <a:rPr lang="nl-NL" altLang="nl-NL" sz="1800" dirty="0">
                <a:solidFill>
                  <a:schemeClr val="tx1"/>
                </a:solidFill>
                <a:ea typeface="Verdana"/>
              </a:rPr>
              <a:t>Global </a:t>
            </a:r>
            <a:r>
              <a:rPr lang="nl-NL" altLang="nl-NL" sz="1800" dirty="0" err="1">
                <a:solidFill>
                  <a:schemeClr val="tx1"/>
                </a:solidFill>
                <a:ea typeface="Verdana"/>
              </a:rPr>
              <a:t>Perspectives</a:t>
            </a:r>
            <a:r>
              <a:rPr lang="nl-NL" altLang="nl-NL" sz="1800" dirty="0">
                <a:solidFill>
                  <a:schemeClr val="tx1"/>
                </a:solidFill>
                <a:ea typeface="Verdana"/>
              </a:rPr>
              <a:t> </a:t>
            </a:r>
            <a:r>
              <a:rPr lang="nl-NL" altLang="nl-NL" sz="1800" dirty="0" err="1">
                <a:solidFill>
                  <a:schemeClr val="tx1"/>
                </a:solidFill>
                <a:ea typeface="Verdana"/>
              </a:rPr>
              <a:t>and</a:t>
            </a:r>
            <a:r>
              <a:rPr lang="nl-NL" altLang="nl-NL" sz="1800" dirty="0">
                <a:solidFill>
                  <a:schemeClr val="tx1"/>
                </a:solidFill>
                <a:ea typeface="Verdana"/>
              </a:rPr>
              <a:t> Research (GPR)</a:t>
            </a:r>
            <a:endParaRPr lang="nl-NL" altLang="nl-NL" sz="1800" dirty="0">
              <a:solidFill>
                <a:schemeClr val="tx1"/>
              </a:solidFill>
              <a:latin typeface="Verdana" panose="020B0604030504040204" pitchFamily="34" charset="0"/>
              <a:ea typeface="Verdana" panose="020B0604030504040204" pitchFamily="34" charset="0"/>
            </a:endParaRPr>
          </a:p>
          <a:p>
            <a:pPr marL="342265" indent="-342265">
              <a:spcBef>
                <a:spcPts val="600"/>
              </a:spcBef>
              <a:buFont typeface="Courier New" panose="02070309020205020404" pitchFamily="49" charset="0"/>
              <a:buChar char="o"/>
            </a:pPr>
            <a:r>
              <a:rPr lang="nl-NL" altLang="nl-NL" sz="1800" dirty="0">
                <a:solidFill>
                  <a:schemeClr val="tx1"/>
                </a:solidFill>
                <a:ea typeface="Verdana"/>
              </a:rPr>
              <a:t>Wetenschapsoriëntatie (WOR)</a:t>
            </a:r>
          </a:p>
          <a:p>
            <a:pPr marL="342265" indent="-342265">
              <a:spcBef>
                <a:spcPts val="600"/>
              </a:spcBef>
              <a:buFont typeface="Courier New" panose="02070309020205020404" pitchFamily="49" charset="0"/>
              <a:buChar char="o"/>
            </a:pPr>
            <a:endParaRPr lang="nl-NL" altLang="nl-NL" sz="1800" dirty="0">
              <a:solidFill>
                <a:schemeClr val="tx1"/>
              </a:solidFill>
              <a:latin typeface="Verdana" panose="020B0604030504040204" pitchFamily="34" charset="0"/>
              <a:ea typeface="Verdana"/>
            </a:endParaRPr>
          </a:p>
        </p:txBody>
      </p:sp>
      <p:sp>
        <p:nvSpPr>
          <p:cNvPr id="3" name="TextBox 2">
            <a:extLst>
              <a:ext uri="{FF2B5EF4-FFF2-40B4-BE49-F238E27FC236}">
                <a16:creationId xmlns:a16="http://schemas.microsoft.com/office/drawing/2014/main" id="{90AC36E1-16DB-48BA-A1D7-CA174B931D94}"/>
              </a:ext>
            </a:extLst>
          </p:cNvPr>
          <p:cNvSpPr txBox="1"/>
          <p:nvPr/>
        </p:nvSpPr>
        <p:spPr>
          <a:xfrm>
            <a:off x="740162" y="4496728"/>
            <a:ext cx="7740339" cy="292388"/>
          </a:xfrm>
          <a:prstGeom prst="rect">
            <a:avLst/>
          </a:prstGeom>
          <a:noFill/>
        </p:spPr>
        <p:txBody>
          <a:bodyPr rot="0" spcFirstLastPara="0" vertOverflow="overflow" horzOverflow="overflow" vert="horz" wrap="square" lIns="91440" tIns="45720" rIns="91440" bIns="0" numCol="1" spcCol="0" rtlCol="0" fromWordArt="0" anchor="t" anchorCtr="0" forceAA="0" compatLnSpc="1">
            <a:prstTxWarp prst="textNoShape">
              <a:avLst/>
            </a:prstTxWarp>
            <a:spAutoFit/>
          </a:bodyPr>
          <a:lstStyle/>
          <a:p>
            <a:r>
              <a:rPr lang="en-US" sz="1600">
                <a:solidFill>
                  <a:srgbClr val="000000"/>
                </a:solidFill>
                <a:latin typeface="Verdana"/>
                <a:cs typeface="Verdana"/>
              </a:rPr>
              <a:t>* = Schoolexamen (SE)  -   ** = Centraal schriftelijk eindexamen </a:t>
            </a:r>
            <a:r>
              <a:rPr lang="en-US" sz="1600" dirty="0">
                <a:solidFill>
                  <a:srgbClr val="000000"/>
                </a:solidFill>
                <a:latin typeface="Verdana"/>
                <a:cs typeface="Verdana"/>
              </a:rPr>
              <a:t>(CSE)</a:t>
            </a:r>
          </a:p>
        </p:txBody>
      </p:sp>
    </p:spTree>
    <p:extLst>
      <p:ext uri="{BB962C8B-B14F-4D97-AF65-F5344CB8AC3E}">
        <p14:creationId xmlns:p14="http://schemas.microsoft.com/office/powerpoint/2010/main" val="79284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2"/>
          </p:nvPr>
        </p:nvSpPr>
        <p:spPr>
          <a:xfrm>
            <a:off x="2843808" y="1635646"/>
            <a:ext cx="5832648" cy="3168352"/>
          </a:xfrm>
        </p:spPr>
        <p:txBody>
          <a:bodyPr vert="horz" wrap="square" lIns="0" tIns="0" rIns="0" bIns="0" rtlCol="0" anchor="t">
            <a:noAutofit/>
          </a:bodyPr>
          <a:lstStyle/>
          <a:p>
            <a:pPr>
              <a:lnSpc>
                <a:spcPct val="80000"/>
              </a:lnSpc>
            </a:pPr>
            <a:r>
              <a:rPr lang="en-US" altLang="nl-NL" sz="2000" b="1" dirty="0">
                <a:latin typeface="Verdana" panose="020B0604030504040204" pitchFamily="34" charset="0"/>
              </a:rPr>
              <a:t> </a:t>
            </a:r>
          </a:p>
          <a:p>
            <a:pPr marL="285115" indent="-285115">
              <a:lnSpc>
                <a:spcPct val="80000"/>
              </a:lnSpc>
              <a:buFont typeface="Wingdings" panose="05000000000000000000" pitchFamily="2" charset="2"/>
              <a:buChar char="Ø"/>
            </a:pPr>
            <a:r>
              <a:rPr lang="en-US" altLang="nl-NL" sz="2000" b="1" dirty="0">
                <a:ea typeface="Verdana"/>
              </a:rPr>
              <a:t> </a:t>
            </a:r>
            <a:r>
              <a:rPr lang="en-US" altLang="nl-NL" sz="2000" b="1" dirty="0" err="1">
                <a:ea typeface="Verdana"/>
              </a:rPr>
              <a:t>Profielkeuzeproces</a:t>
            </a:r>
            <a:r>
              <a:rPr lang="en-US" sz="2000" b="1" dirty="0">
                <a:ea typeface="Verdana"/>
              </a:rPr>
              <a:t>  </a:t>
            </a:r>
            <a:endParaRPr lang="en-US" altLang="nl-NL" sz="2000" b="1" dirty="0">
              <a:latin typeface="Verdana" panose="020B0604030504040204" pitchFamily="34" charset="0"/>
              <a:ea typeface="Verdana" panose="020B0604030504040204" pitchFamily="34" charset="0"/>
            </a:endParaRPr>
          </a:p>
          <a:p>
            <a:pPr marL="285115" indent="-285115">
              <a:lnSpc>
                <a:spcPct val="80000"/>
              </a:lnSpc>
              <a:buFont typeface="Wingdings" panose="05000000000000000000" pitchFamily="2" charset="2"/>
              <a:buChar char="Ø"/>
            </a:pPr>
            <a:endParaRPr lang="en-US" sz="2000" b="1" dirty="0">
              <a:ea typeface="Verdana"/>
            </a:endParaRPr>
          </a:p>
          <a:p>
            <a:pPr marL="285115" indent="-285115">
              <a:lnSpc>
                <a:spcPct val="80000"/>
              </a:lnSpc>
              <a:buFont typeface="Wingdings" panose="05000000000000000000" pitchFamily="2" charset="2"/>
              <a:buChar char="Ø"/>
            </a:pPr>
            <a:r>
              <a:rPr lang="en-US" sz="2000" b="1" dirty="0">
                <a:ea typeface="Verdana"/>
              </a:rPr>
              <a:t>De </a:t>
            </a:r>
            <a:r>
              <a:rPr lang="en-US" sz="2000" b="1" dirty="0" err="1">
                <a:ea typeface="Verdana"/>
              </a:rPr>
              <a:t>profielen</a:t>
            </a:r>
            <a:endParaRPr lang="en-US" altLang="nl-NL" sz="2000" b="1" dirty="0">
              <a:latin typeface="Verdana" panose="020B0604030504040204" pitchFamily="34" charset="0"/>
              <a:ea typeface="Verdana" panose="020B0604030504040204" pitchFamily="34" charset="0"/>
            </a:endParaRPr>
          </a:p>
          <a:p>
            <a:pPr marL="285115" indent="-285115">
              <a:lnSpc>
                <a:spcPct val="80000"/>
              </a:lnSpc>
              <a:buFont typeface="Wingdings" panose="05000000000000000000" pitchFamily="2" charset="2"/>
              <a:buChar char="Ø"/>
            </a:pPr>
            <a:endParaRPr lang="en-US" sz="2000" b="1" dirty="0">
              <a:ea typeface="Verdana"/>
            </a:endParaRPr>
          </a:p>
          <a:p>
            <a:pPr marL="285115" indent="-285115">
              <a:lnSpc>
                <a:spcPct val="80000"/>
              </a:lnSpc>
              <a:buFont typeface="Wingdings" panose="05000000000000000000" pitchFamily="2" charset="2"/>
              <a:buChar char="Ø"/>
            </a:pPr>
            <a:r>
              <a:rPr lang="en-US" sz="2000" b="1" dirty="0">
                <a:ea typeface="Verdana"/>
              </a:rPr>
              <a:t>De </a:t>
            </a:r>
            <a:r>
              <a:rPr lang="en-US" sz="2000" b="1" dirty="0" err="1">
                <a:ea typeface="Verdana"/>
              </a:rPr>
              <a:t>Tweede</a:t>
            </a:r>
            <a:r>
              <a:rPr lang="en-US" sz="2000" b="1" dirty="0">
                <a:ea typeface="Verdana"/>
              </a:rPr>
              <a:t> </a:t>
            </a:r>
            <a:r>
              <a:rPr lang="en-US" sz="2000" b="1" dirty="0" err="1">
                <a:ea typeface="Verdana"/>
              </a:rPr>
              <a:t>fase</a:t>
            </a:r>
            <a:r>
              <a:rPr lang="en-US" sz="2000" b="1" dirty="0">
                <a:ea typeface="Verdana"/>
              </a:rPr>
              <a:t> (</a:t>
            </a:r>
            <a:r>
              <a:rPr lang="en-US" sz="2000" b="1" dirty="0" err="1">
                <a:ea typeface="Verdana"/>
              </a:rPr>
              <a:t>bovenbouw</a:t>
            </a:r>
            <a:r>
              <a:rPr lang="en-US" sz="2000" b="1" dirty="0">
                <a:ea typeface="Verdana"/>
              </a:rPr>
              <a:t>)</a:t>
            </a:r>
            <a:endParaRPr lang="en-US" altLang="nl-NL" sz="2000" b="1" dirty="0">
              <a:latin typeface="Verdana" panose="020B0604030504040204" pitchFamily="34" charset="0"/>
              <a:ea typeface="Verdana" panose="020B0604030504040204" pitchFamily="34" charset="0"/>
            </a:endParaRPr>
          </a:p>
          <a:p>
            <a:pPr marL="285115" indent="-285115">
              <a:lnSpc>
                <a:spcPct val="80000"/>
              </a:lnSpc>
              <a:buFont typeface="Wingdings" panose="05000000000000000000" pitchFamily="2" charset="2"/>
              <a:buChar char="Ø"/>
            </a:pPr>
            <a:endParaRPr lang="en-US" altLang="nl-NL" sz="2000" b="1" dirty="0">
              <a:latin typeface="Verdana" panose="020B0604030504040204" pitchFamily="34" charset="0"/>
              <a:ea typeface="Verdana" panose="020B0604030504040204" pitchFamily="34" charset="0"/>
            </a:endParaRPr>
          </a:p>
          <a:p>
            <a:pPr marL="285115" indent="-285115">
              <a:lnSpc>
                <a:spcPct val="80000"/>
              </a:lnSpc>
              <a:buFont typeface="Wingdings" panose="05000000000000000000" pitchFamily="2" charset="2"/>
              <a:buChar char="Ø"/>
            </a:pPr>
            <a:r>
              <a:rPr lang="en-US" altLang="nl-NL" sz="2000" b="1" dirty="0">
                <a:latin typeface="Verdana" panose="020B0604030504040204" pitchFamily="34" charset="0"/>
              </a:rPr>
              <a:t> </a:t>
            </a:r>
            <a:r>
              <a:rPr lang="en-US" altLang="nl-NL" sz="2000" b="1" dirty="0" err="1">
                <a:latin typeface="Verdana" panose="020B0604030504040204" pitchFamily="34" charset="0"/>
              </a:rPr>
              <a:t>Belangrijke</a:t>
            </a:r>
            <a:r>
              <a:rPr lang="en-US" altLang="nl-NL" sz="2000" b="1" dirty="0">
                <a:latin typeface="Verdana" panose="020B0604030504040204" pitchFamily="34" charset="0"/>
              </a:rPr>
              <a:t> data - </a:t>
            </a:r>
            <a:r>
              <a:rPr lang="en-US" altLang="nl-NL" sz="2000" b="1" dirty="0" err="1">
                <a:latin typeface="Verdana" panose="020B0604030504040204" pitchFamily="34" charset="0"/>
              </a:rPr>
              <a:t>activiteiten</a:t>
            </a:r>
            <a:endParaRPr lang="en-US" altLang="nl-NL" sz="2000" b="1" dirty="0">
              <a:latin typeface="Verdana" panose="020B0604030504040204" pitchFamily="34" charset="0"/>
              <a:ea typeface="Verdana" panose="020B0604030504040204" pitchFamily="34" charset="0"/>
            </a:endParaRPr>
          </a:p>
          <a:p>
            <a:endParaRPr lang="nl-NL" dirty="0"/>
          </a:p>
        </p:txBody>
      </p:sp>
      <p:sp>
        <p:nvSpPr>
          <p:cNvPr id="5" name="Tijdelijke aanduiding voor tekst 4"/>
          <p:cNvSpPr>
            <a:spLocks noGrp="1"/>
          </p:cNvSpPr>
          <p:nvPr>
            <p:ph type="body" sz="quarter" idx="14"/>
          </p:nvPr>
        </p:nvSpPr>
        <p:spPr>
          <a:xfrm>
            <a:off x="2843808" y="761574"/>
            <a:ext cx="5665581" cy="442035"/>
          </a:xfrm>
        </p:spPr>
        <p:txBody>
          <a:bodyPr/>
          <a:lstStyle/>
          <a:p>
            <a:r>
              <a:rPr lang="en-US" altLang="nl-NL" sz="2400" dirty="0" err="1">
                <a:solidFill>
                  <a:schemeClr val="bg1"/>
                </a:solidFill>
                <a:latin typeface="Verdana" pitchFamily="34" charset="0"/>
              </a:rPr>
              <a:t>Waar</a:t>
            </a:r>
            <a:r>
              <a:rPr lang="en-US" altLang="nl-NL" sz="2400" dirty="0">
                <a:solidFill>
                  <a:schemeClr val="bg1"/>
                </a:solidFill>
                <a:latin typeface="Verdana" pitchFamily="34" charset="0"/>
              </a:rPr>
              <a:t> </a:t>
            </a:r>
            <a:r>
              <a:rPr lang="en-US" altLang="nl-NL" sz="2400" dirty="0" err="1">
                <a:solidFill>
                  <a:schemeClr val="bg1"/>
                </a:solidFill>
                <a:latin typeface="Verdana" pitchFamily="34" charset="0"/>
              </a:rPr>
              <a:t>gaan</a:t>
            </a:r>
            <a:r>
              <a:rPr lang="en-US" altLang="nl-NL" sz="2400" dirty="0">
                <a:solidFill>
                  <a:schemeClr val="bg1"/>
                </a:solidFill>
                <a:latin typeface="Verdana" pitchFamily="34" charset="0"/>
              </a:rPr>
              <a:t> we het over </a:t>
            </a:r>
            <a:r>
              <a:rPr lang="en-US" altLang="nl-NL" sz="2400" dirty="0" err="1">
                <a:solidFill>
                  <a:schemeClr val="bg1"/>
                </a:solidFill>
                <a:latin typeface="Verdana" pitchFamily="34" charset="0"/>
              </a:rPr>
              <a:t>hebben</a:t>
            </a:r>
            <a:r>
              <a:rPr lang="en-US" altLang="nl-NL" sz="2400" dirty="0">
                <a:solidFill>
                  <a:schemeClr val="bg1"/>
                </a:solidFill>
                <a:latin typeface="Verdana" pitchFamily="34" charset="0"/>
              </a:rPr>
              <a:t>?</a:t>
            </a:r>
            <a:endParaRPr lang="nl-NL" sz="2400" dirty="0">
              <a:solidFill>
                <a:schemeClr val="bg1"/>
              </a:solidFill>
            </a:endParaRPr>
          </a:p>
        </p:txBody>
      </p:sp>
      <p:pic>
        <p:nvPicPr>
          <p:cNvPr id="2" name="Afbeelding 1"/>
          <p:cNvPicPr>
            <a:picLocks noChangeAspect="1"/>
          </p:cNvPicPr>
          <p:nvPr/>
        </p:nvPicPr>
        <p:blipFill>
          <a:blip r:embed="rId3"/>
          <a:stretch>
            <a:fillRect/>
          </a:stretch>
        </p:blipFill>
        <p:spPr>
          <a:xfrm>
            <a:off x="229555" y="1092876"/>
            <a:ext cx="1916743" cy="1262855"/>
          </a:xfrm>
          <a:prstGeom prst="rect">
            <a:avLst/>
          </a:prstGeom>
          <a:ln>
            <a:solidFill>
              <a:srgbClr val="FFC000"/>
            </a:solidFill>
          </a:ln>
        </p:spPr>
      </p:pic>
      <p:pic>
        <p:nvPicPr>
          <p:cNvPr id="4" name="Afbeelding 3"/>
          <p:cNvPicPr>
            <a:picLocks noChangeAspect="1"/>
          </p:cNvPicPr>
          <p:nvPr/>
        </p:nvPicPr>
        <p:blipFill>
          <a:blip r:embed="rId4"/>
          <a:stretch>
            <a:fillRect/>
          </a:stretch>
        </p:blipFill>
        <p:spPr>
          <a:xfrm>
            <a:off x="229555" y="2910298"/>
            <a:ext cx="1916743" cy="1245629"/>
          </a:xfrm>
          <a:prstGeom prst="rect">
            <a:avLst/>
          </a:prstGeom>
          <a:ln>
            <a:solidFill>
              <a:srgbClr val="FFC000"/>
            </a:solidFill>
          </a:ln>
        </p:spPr>
      </p:pic>
    </p:spTree>
    <p:extLst>
      <p:ext uri="{BB962C8B-B14F-4D97-AF65-F5344CB8AC3E}">
        <p14:creationId xmlns:p14="http://schemas.microsoft.com/office/powerpoint/2010/main" val="352919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1"/>
          </p:nvPr>
        </p:nvSpPr>
        <p:spPr>
          <a:xfrm>
            <a:off x="1539" y="2355726"/>
            <a:ext cx="9177574" cy="2787088"/>
          </a:xfrm>
          <a:solidFill>
            <a:schemeClr val="bg1"/>
          </a:solidFill>
        </p:spPr>
        <p:txBody>
          <a:bodyPr vert="horz" lIns="91440" tIns="45720" rIns="91440" bIns="45720" rtlCol="0" anchor="t">
            <a:normAutofit/>
          </a:bodyPr>
          <a:lstStyle/>
          <a:p>
            <a:pPr marL="742928" lvl="1" indent="-285750">
              <a:lnSpc>
                <a:spcPct val="110000"/>
              </a:lnSpc>
              <a:spcBef>
                <a:spcPts val="400"/>
              </a:spcBef>
              <a:buFont typeface="Wingdings" panose="05000000000000000000" pitchFamily="2" charset="2"/>
              <a:buChar char="Ø"/>
            </a:pPr>
            <a:endParaRPr lang="en-US" sz="1600" dirty="0">
              <a:ea typeface="Verdana"/>
            </a:endParaRPr>
          </a:p>
          <a:p>
            <a:pPr marL="742928" lvl="1" indent="-285750">
              <a:lnSpc>
                <a:spcPct val="110000"/>
              </a:lnSpc>
              <a:spcBef>
                <a:spcPts val="400"/>
              </a:spcBef>
              <a:buFont typeface="Wingdings" panose="05000000000000000000" pitchFamily="2" charset="2"/>
              <a:buChar char="Ø"/>
            </a:pPr>
            <a:r>
              <a:rPr lang="en-US" sz="1600" dirty="0">
                <a:ea typeface="Verdana"/>
              </a:rPr>
              <a:t>4 vwo =  </a:t>
            </a:r>
            <a:r>
              <a:rPr lang="en-US" sz="1600" dirty="0" err="1">
                <a:ea typeface="Verdana"/>
              </a:rPr>
              <a:t>bovenbouw</a:t>
            </a:r>
            <a:r>
              <a:rPr lang="en-US" sz="1600" dirty="0">
                <a:ea typeface="Verdana"/>
              </a:rPr>
              <a:t> = </a:t>
            </a:r>
            <a:r>
              <a:rPr lang="en-US" sz="1600" dirty="0" err="1">
                <a:ea typeface="Verdana"/>
              </a:rPr>
              <a:t>tweede</a:t>
            </a:r>
            <a:r>
              <a:rPr lang="en-US" sz="1600" dirty="0">
                <a:ea typeface="Verdana"/>
              </a:rPr>
              <a:t> </a:t>
            </a:r>
            <a:r>
              <a:rPr lang="en-US" sz="1600" dirty="0" err="1">
                <a:ea typeface="Verdana"/>
              </a:rPr>
              <a:t>Fase</a:t>
            </a:r>
            <a:r>
              <a:rPr lang="en-US" sz="1600" dirty="0">
                <a:ea typeface="Verdana"/>
              </a:rPr>
              <a:t> = </a:t>
            </a:r>
            <a:r>
              <a:rPr lang="en-US" sz="1600" dirty="0" err="1">
                <a:ea typeface="Verdana"/>
              </a:rPr>
              <a:t>examenspoor</a:t>
            </a:r>
            <a:r>
              <a:rPr lang="en-US" sz="1600" dirty="0">
                <a:ea typeface="Verdana"/>
              </a:rPr>
              <a:t> </a:t>
            </a:r>
          </a:p>
          <a:p>
            <a:pPr marL="742928" lvl="1" indent="-285750">
              <a:lnSpc>
                <a:spcPct val="110000"/>
              </a:lnSpc>
              <a:spcBef>
                <a:spcPts val="400"/>
              </a:spcBef>
              <a:buFont typeface="Wingdings" panose="05000000000000000000" pitchFamily="2" charset="2"/>
              <a:buChar char="Ø"/>
            </a:pPr>
            <a:r>
              <a:rPr lang="en-US" sz="1600" dirty="0" err="1">
                <a:ea typeface="Verdana"/>
              </a:rPr>
              <a:t>Kernvakken</a:t>
            </a:r>
            <a:r>
              <a:rPr lang="en-US" sz="1600" dirty="0">
                <a:ea typeface="Verdana"/>
              </a:rPr>
              <a:t> </a:t>
            </a:r>
            <a:r>
              <a:rPr lang="en-US" sz="1600" dirty="0" err="1">
                <a:ea typeface="Verdana"/>
              </a:rPr>
              <a:t>wiskunde</a:t>
            </a:r>
            <a:r>
              <a:rPr lang="en-US" sz="1600" dirty="0">
                <a:ea typeface="Verdana"/>
              </a:rPr>
              <a:t>, </a:t>
            </a:r>
            <a:r>
              <a:rPr lang="en-US" sz="1600" dirty="0" err="1">
                <a:ea typeface="Verdana"/>
              </a:rPr>
              <a:t>Nederlands</a:t>
            </a:r>
            <a:r>
              <a:rPr lang="en-US" sz="1600" dirty="0">
                <a:ea typeface="Verdana"/>
              </a:rPr>
              <a:t>, Engels</a:t>
            </a:r>
          </a:p>
          <a:p>
            <a:pPr marL="742928" lvl="1" indent="-285750">
              <a:lnSpc>
                <a:spcPct val="110000"/>
              </a:lnSpc>
              <a:spcBef>
                <a:spcPts val="400"/>
              </a:spcBef>
              <a:buFont typeface="Wingdings" panose="05000000000000000000" pitchFamily="2" charset="2"/>
              <a:buChar char="Ø"/>
            </a:pPr>
            <a:r>
              <a:rPr lang="en-US" sz="1600" dirty="0" err="1">
                <a:ea typeface="Verdana"/>
              </a:rPr>
              <a:t>Nieuwe</a:t>
            </a:r>
            <a:r>
              <a:rPr lang="en-US" sz="1600" dirty="0">
                <a:ea typeface="Verdana"/>
              </a:rPr>
              <a:t> </a:t>
            </a:r>
            <a:r>
              <a:rPr lang="en-US" sz="1600" dirty="0" err="1">
                <a:ea typeface="Verdana"/>
              </a:rPr>
              <a:t>vakken</a:t>
            </a:r>
            <a:r>
              <a:rPr lang="en-US" sz="1600" dirty="0">
                <a:ea typeface="Verdana"/>
              </a:rPr>
              <a:t>, </a:t>
            </a:r>
            <a:r>
              <a:rPr lang="en-US" sz="1600" dirty="0" err="1">
                <a:ea typeface="Verdana"/>
              </a:rPr>
              <a:t>nieuwe</a:t>
            </a:r>
            <a:r>
              <a:rPr lang="en-US" sz="1600" dirty="0">
                <a:ea typeface="Verdana"/>
              </a:rPr>
              <a:t> </a:t>
            </a:r>
            <a:r>
              <a:rPr lang="en-US" sz="1600" dirty="0" err="1">
                <a:ea typeface="Verdana"/>
              </a:rPr>
              <a:t>docenten</a:t>
            </a:r>
            <a:endParaRPr lang="en-US" sz="1600" dirty="0">
              <a:ea typeface="Verdana"/>
            </a:endParaRPr>
          </a:p>
          <a:p>
            <a:pPr marL="742928" lvl="1" indent="-285750">
              <a:lnSpc>
                <a:spcPct val="110000"/>
              </a:lnSpc>
              <a:spcBef>
                <a:spcPts val="400"/>
              </a:spcBef>
              <a:buFont typeface="Wingdings" panose="05000000000000000000" pitchFamily="2" charset="2"/>
              <a:buChar char="Ø"/>
            </a:pPr>
            <a:r>
              <a:rPr lang="en-US" sz="1600" dirty="0" err="1">
                <a:ea typeface="Verdana"/>
              </a:rPr>
              <a:t>Andere</a:t>
            </a:r>
            <a:r>
              <a:rPr lang="en-US" sz="1600" dirty="0">
                <a:ea typeface="Verdana"/>
              </a:rPr>
              <a:t> </a:t>
            </a:r>
            <a:r>
              <a:rPr lang="en-US" sz="1600" dirty="0" err="1">
                <a:ea typeface="Verdana"/>
              </a:rPr>
              <a:t>manier</a:t>
            </a:r>
            <a:r>
              <a:rPr lang="en-US" sz="1600" dirty="0">
                <a:ea typeface="Verdana"/>
              </a:rPr>
              <a:t> v. </a:t>
            </a:r>
            <a:r>
              <a:rPr lang="en-US" sz="1600" dirty="0" err="1">
                <a:ea typeface="Verdana"/>
              </a:rPr>
              <a:t>werken</a:t>
            </a:r>
            <a:r>
              <a:rPr lang="en-US" sz="1600" dirty="0">
                <a:ea typeface="Verdana"/>
              </a:rPr>
              <a:t>: tempo, </a:t>
            </a:r>
            <a:r>
              <a:rPr lang="en-US" sz="1600" dirty="0" err="1">
                <a:ea typeface="Verdana"/>
              </a:rPr>
              <a:t>verdieping</a:t>
            </a:r>
            <a:r>
              <a:rPr lang="en-US" sz="1600" dirty="0">
                <a:ea typeface="Verdana"/>
              </a:rPr>
              <a:t>, </a:t>
            </a:r>
            <a:r>
              <a:rPr lang="en-US" sz="1600" dirty="0" err="1">
                <a:ea typeface="Verdana"/>
              </a:rPr>
              <a:t>zelfstandigheid</a:t>
            </a:r>
            <a:endParaRPr lang="en-US" sz="1600" dirty="0">
              <a:ea typeface="Verdana"/>
            </a:endParaRPr>
          </a:p>
          <a:p>
            <a:pPr marL="742928" lvl="1" indent="-285750">
              <a:lnSpc>
                <a:spcPct val="110000"/>
              </a:lnSpc>
              <a:spcBef>
                <a:spcPts val="400"/>
              </a:spcBef>
              <a:buFont typeface="Wingdings" panose="05000000000000000000" pitchFamily="2" charset="2"/>
              <a:buChar char="Ø"/>
            </a:pPr>
            <a:r>
              <a:rPr lang="en-US" sz="1600" dirty="0">
                <a:ea typeface="Verdana"/>
              </a:rPr>
              <a:t>Clusters </a:t>
            </a:r>
            <a:r>
              <a:rPr lang="en-US" sz="1600" dirty="0" err="1">
                <a:ea typeface="Verdana"/>
              </a:rPr>
              <a:t>i.p.v</a:t>
            </a:r>
            <a:r>
              <a:rPr lang="en-US" sz="1600" dirty="0">
                <a:ea typeface="Verdana"/>
              </a:rPr>
              <a:t>. </a:t>
            </a:r>
            <a:r>
              <a:rPr lang="en-US" sz="1600" dirty="0" err="1">
                <a:ea typeface="Verdana"/>
              </a:rPr>
              <a:t>klassen</a:t>
            </a:r>
            <a:endParaRPr lang="en-US" sz="1600" dirty="0">
              <a:ea typeface="Verdana"/>
            </a:endParaRPr>
          </a:p>
          <a:p>
            <a:pPr marL="742928" lvl="1" indent="-285750">
              <a:lnSpc>
                <a:spcPct val="110000"/>
              </a:lnSpc>
              <a:spcBef>
                <a:spcPts val="400"/>
              </a:spcBef>
              <a:buFont typeface="Wingdings" panose="05000000000000000000" pitchFamily="2" charset="2"/>
              <a:buChar char="Ø"/>
            </a:pPr>
            <a:r>
              <a:rPr lang="en-US" sz="1600" dirty="0" err="1">
                <a:ea typeface="Verdana"/>
              </a:rPr>
              <a:t>Aansluiting</a:t>
            </a:r>
            <a:r>
              <a:rPr lang="en-US" sz="1600" dirty="0">
                <a:ea typeface="Verdana"/>
              </a:rPr>
              <a:t> </a:t>
            </a:r>
            <a:r>
              <a:rPr lang="en-US" sz="1600" dirty="0" err="1">
                <a:ea typeface="Verdana"/>
              </a:rPr>
              <a:t>hoger</a:t>
            </a:r>
            <a:r>
              <a:rPr lang="en-US" sz="1600" dirty="0">
                <a:ea typeface="Verdana"/>
              </a:rPr>
              <a:t> </a:t>
            </a:r>
            <a:r>
              <a:rPr lang="en-US" sz="1600" dirty="0" err="1">
                <a:ea typeface="Verdana"/>
              </a:rPr>
              <a:t>onderwijs</a:t>
            </a:r>
            <a:endParaRPr lang="en-US" sz="1600" dirty="0">
              <a:ea typeface="Verdana"/>
            </a:endParaRPr>
          </a:p>
        </p:txBody>
      </p:sp>
      <p:pic>
        <p:nvPicPr>
          <p:cNvPr id="8" name="Tijdelijke aanduiding voor afbeelding 7" descr="_MG_2995.jpg"/>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37061" b="20723"/>
          <a:stretch/>
        </p:blipFill>
        <p:spPr>
          <a:xfrm>
            <a:off x="0" y="-164554"/>
            <a:ext cx="9176775" cy="2520280"/>
          </a:xfrm>
        </p:spPr>
      </p:pic>
    </p:spTree>
    <p:extLst>
      <p:ext uri="{BB962C8B-B14F-4D97-AF65-F5344CB8AC3E}">
        <p14:creationId xmlns:p14="http://schemas.microsoft.com/office/powerpoint/2010/main" val="278566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06187"/>
            <a:ext cx="7569894" cy="857251"/>
          </a:xfrm>
        </p:spPr>
        <p:txBody>
          <a:bodyPr/>
          <a:lstStyle/>
          <a:p>
            <a:r>
              <a:rPr lang="nl-NL" dirty="0"/>
              <a:t>Belangrijke data/</a:t>
            </a:r>
            <a:r>
              <a:rPr lang="nl-NL" dirty="0" err="1"/>
              <a:t>activeiten</a:t>
            </a:r>
            <a:endParaRPr lang="nl-NL" dirty="0"/>
          </a:p>
        </p:txBody>
      </p:sp>
      <p:sp>
        <p:nvSpPr>
          <p:cNvPr id="3" name="Tijdelijke aanduiding voor inhoud 2"/>
          <p:cNvSpPr>
            <a:spLocks noGrp="1"/>
          </p:cNvSpPr>
          <p:nvPr>
            <p:ph idx="1"/>
          </p:nvPr>
        </p:nvSpPr>
        <p:spPr>
          <a:xfrm>
            <a:off x="539552" y="963438"/>
            <a:ext cx="7713910" cy="3696544"/>
          </a:xfrm>
          <a:ln>
            <a:solidFill>
              <a:srgbClr val="F5801F"/>
            </a:solidFill>
          </a:ln>
        </p:spPr>
        <p:txBody>
          <a:bodyPr vert="horz" lIns="91440" tIns="0" rIns="91440" bIns="0" rtlCol="0" anchor="t">
            <a:normAutofit/>
          </a:bodyPr>
          <a:lstStyle/>
          <a:p>
            <a:pPr marL="0" indent="0">
              <a:spcBef>
                <a:spcPts val="1200"/>
              </a:spcBef>
              <a:buNone/>
            </a:pPr>
            <a:endParaRPr lang="en-US" altLang="nl-NL" sz="1900" dirty="0">
              <a:latin typeface="Verdana" panose="020B0604030504040204" pitchFamily="34" charset="0"/>
            </a:endParaRPr>
          </a:p>
          <a:p>
            <a:pPr marL="342265" indent="-342265">
              <a:spcBef>
                <a:spcPts val="1200"/>
              </a:spcBef>
              <a:buFont typeface="Wingdings" panose="05000000000000000000" pitchFamily="2" charset="2"/>
              <a:buChar char="Ø"/>
            </a:pPr>
            <a:r>
              <a:rPr lang="en-US" altLang="nl-NL" sz="1900" dirty="0">
                <a:latin typeface="Verdana" panose="020B0604030504040204" pitchFamily="34" charset="0"/>
              </a:rPr>
              <a:t> </a:t>
            </a:r>
            <a:r>
              <a:rPr lang="en-US" altLang="nl-NL" sz="1900" dirty="0" err="1">
                <a:latin typeface="Verdana" panose="020B0604030504040204" pitchFamily="34" charset="0"/>
              </a:rPr>
              <a:t>o</a:t>
            </a:r>
            <a:r>
              <a:rPr lang="en-US" altLang="nl-NL" sz="1800" dirty="0" err="1">
                <a:latin typeface="Verdana" panose="020B0604030504040204" pitchFamily="34" charset="0"/>
              </a:rPr>
              <a:t>ktober</a:t>
            </a:r>
            <a:r>
              <a:rPr lang="en-US" altLang="nl-NL" sz="1800" dirty="0">
                <a:latin typeface="Verdana" panose="020B0604030504040204" pitchFamily="34" charset="0"/>
              </a:rPr>
              <a:t>		</a:t>
            </a:r>
            <a:r>
              <a:rPr lang="en-US" altLang="nl-NL" sz="1800" dirty="0" err="1">
                <a:latin typeface="Verdana" panose="020B0604030504040204" pitchFamily="34" charset="0"/>
              </a:rPr>
              <a:t>Eerste</a:t>
            </a:r>
            <a:r>
              <a:rPr lang="en-US" altLang="nl-NL" sz="1800" dirty="0">
                <a:latin typeface="Verdana" panose="020B0604030504040204" pitchFamily="34" charset="0"/>
              </a:rPr>
              <a:t> </a:t>
            </a:r>
            <a:r>
              <a:rPr lang="en-US" altLang="nl-NL" sz="1800" dirty="0" err="1">
                <a:latin typeface="Verdana" panose="020B0604030504040204" pitchFamily="34" charset="0"/>
              </a:rPr>
              <a:t>kennismaking</a:t>
            </a:r>
            <a:r>
              <a:rPr lang="en-US" altLang="nl-NL" sz="1800" dirty="0">
                <a:latin typeface="Verdana" panose="020B0604030504040204" pitchFamily="34" charset="0"/>
              </a:rPr>
              <a:t> met </a:t>
            </a:r>
            <a:r>
              <a:rPr lang="en-US" altLang="nl-NL" sz="1800" dirty="0" err="1">
                <a:latin typeface="Verdana" panose="020B0604030504040204" pitchFamily="34" charset="0"/>
              </a:rPr>
              <a:t>profielkeuze</a:t>
            </a:r>
            <a:r>
              <a:rPr lang="en-US" altLang="nl-NL" sz="1800" dirty="0">
                <a:latin typeface="Verdana" panose="020B0604030504040204" pitchFamily="34" charset="0"/>
              </a:rPr>
              <a:t>	</a:t>
            </a:r>
            <a:endParaRPr lang="en-US" dirty="0"/>
          </a:p>
          <a:p>
            <a:pPr marL="342265" indent="-342265">
              <a:spcBef>
                <a:spcPts val="1200"/>
              </a:spcBef>
              <a:buFont typeface="Wingdings" panose="05000000000000000000" pitchFamily="2" charset="2"/>
              <a:buChar char="Ø"/>
            </a:pPr>
            <a:r>
              <a:rPr lang="en-US" altLang="nl-NL" sz="1800" dirty="0">
                <a:latin typeface="Verdana" panose="020B0604030504040204" pitchFamily="34" charset="0"/>
              </a:rPr>
              <a:t> 23 </a:t>
            </a:r>
            <a:r>
              <a:rPr lang="en-US" altLang="nl-NL" sz="1800" dirty="0" err="1">
                <a:latin typeface="Verdana" panose="020B0604030504040204" pitchFamily="34" charset="0"/>
              </a:rPr>
              <a:t>november</a:t>
            </a:r>
            <a:r>
              <a:rPr lang="en-US" altLang="nl-NL" sz="1800" dirty="0">
                <a:latin typeface="Verdana" panose="020B0604030504040204" pitchFamily="34" charset="0"/>
              </a:rPr>
              <a:t>	</a:t>
            </a:r>
            <a:r>
              <a:rPr lang="en-US" altLang="nl-NL" sz="1800" dirty="0" err="1">
                <a:latin typeface="Verdana" panose="020B0604030504040204" pitchFamily="34" charset="0"/>
              </a:rPr>
              <a:t>Ouder</a:t>
            </a:r>
            <a:r>
              <a:rPr lang="en-US" altLang="nl-NL" sz="1800" dirty="0">
                <a:latin typeface="Verdana" panose="020B0604030504040204" pitchFamily="34" charset="0"/>
              </a:rPr>
              <a:t>- en </a:t>
            </a:r>
            <a:r>
              <a:rPr lang="en-US" altLang="nl-NL" sz="1800" dirty="0" err="1">
                <a:latin typeface="Verdana" panose="020B0604030504040204" pitchFamily="34" charset="0"/>
              </a:rPr>
              <a:t>leerlingavond</a:t>
            </a:r>
            <a:r>
              <a:rPr lang="en-US" altLang="nl-NL" sz="1800" dirty="0">
                <a:latin typeface="Verdana" panose="020B0604030504040204" pitchFamily="34" charset="0"/>
              </a:rPr>
              <a:t> </a:t>
            </a:r>
            <a:r>
              <a:rPr lang="en-US" altLang="nl-NL" sz="1800" dirty="0" err="1">
                <a:latin typeface="Verdana" panose="020B0604030504040204" pitchFamily="34" charset="0"/>
              </a:rPr>
              <a:t>profielkeuze</a:t>
            </a:r>
            <a:r>
              <a:rPr lang="en-US" altLang="nl-NL" sz="1800" dirty="0">
                <a:latin typeface="Verdana" panose="020B0604030504040204" pitchFamily="34" charset="0"/>
              </a:rPr>
              <a:t> </a:t>
            </a:r>
            <a:endParaRPr lang="en-US" altLang="nl-NL" sz="1800" dirty="0">
              <a:latin typeface="Verdana" panose="020B0604030504040204" pitchFamily="34" charset="0"/>
              <a:ea typeface="Verdana" panose="020B0604030504040204" pitchFamily="34" charset="0"/>
            </a:endParaRPr>
          </a:p>
          <a:p>
            <a:pPr marL="342265" indent="-342265">
              <a:spcBef>
                <a:spcPts val="1200"/>
              </a:spcBef>
              <a:buFont typeface="Wingdings" panose="05000000000000000000" pitchFamily="2" charset="2"/>
              <a:buChar char="Ø"/>
            </a:pPr>
            <a:r>
              <a:rPr lang="en-US" altLang="nl-NL" sz="1800" dirty="0">
                <a:ea typeface="Verdana"/>
              </a:rPr>
              <a:t> 12 </a:t>
            </a:r>
            <a:r>
              <a:rPr lang="en-US" altLang="nl-NL" sz="1800" dirty="0" err="1">
                <a:ea typeface="Verdana"/>
              </a:rPr>
              <a:t>januari</a:t>
            </a:r>
            <a:r>
              <a:rPr lang="en-US" altLang="nl-NL" sz="1800" dirty="0">
                <a:ea typeface="Verdana"/>
              </a:rPr>
              <a:t> 		</a:t>
            </a:r>
            <a:r>
              <a:rPr lang="en-US" altLang="nl-NL" sz="1800" dirty="0" err="1">
                <a:ea typeface="Verdana"/>
              </a:rPr>
              <a:t>Vakkenvoorlichting</a:t>
            </a:r>
            <a:endParaRPr lang="en-US" altLang="nl-NL" sz="1800" dirty="0">
              <a:ea typeface="Verdana"/>
            </a:endParaRPr>
          </a:p>
          <a:p>
            <a:pPr marL="342265" indent="-342265">
              <a:spcBef>
                <a:spcPts val="1200"/>
              </a:spcBef>
              <a:buFont typeface="Wingdings" panose="05000000000000000000" pitchFamily="2" charset="2"/>
              <a:buChar char="Ø"/>
            </a:pPr>
            <a:r>
              <a:rPr lang="en-US" altLang="nl-NL" sz="1800" dirty="0">
                <a:latin typeface="Verdana" panose="020B0604030504040204" pitchFamily="34" charset="0"/>
              </a:rPr>
              <a:t> </a:t>
            </a:r>
            <a:r>
              <a:rPr lang="en-US" altLang="nl-NL" sz="1800" dirty="0" err="1">
                <a:latin typeface="Verdana" panose="020B0604030504040204" pitchFamily="34" charset="0"/>
              </a:rPr>
              <a:t>januari</a:t>
            </a:r>
            <a:r>
              <a:rPr lang="en-US" altLang="nl-NL" sz="1800" dirty="0">
                <a:latin typeface="Verdana" panose="020B0604030504040204" pitchFamily="34" charset="0"/>
              </a:rPr>
              <a:t> 2021	</a:t>
            </a:r>
            <a:r>
              <a:rPr lang="en-US" altLang="nl-NL" sz="1800" dirty="0" err="1">
                <a:latin typeface="Verdana" panose="020B0604030504040204" pitchFamily="34" charset="0"/>
              </a:rPr>
              <a:t>Vakadviezen</a:t>
            </a:r>
            <a:endParaRPr lang="en-US" altLang="nl-NL" sz="1800" dirty="0">
              <a:latin typeface="Verdana" panose="020B0604030504040204" pitchFamily="34" charset="0"/>
              <a:ea typeface="Verdana" panose="020B0604030504040204" pitchFamily="34" charset="0"/>
            </a:endParaRPr>
          </a:p>
          <a:p>
            <a:pPr marL="342265" indent="-342265">
              <a:spcBef>
                <a:spcPts val="1200"/>
              </a:spcBef>
              <a:buFont typeface="Wingdings" panose="05000000000000000000" pitchFamily="2" charset="2"/>
              <a:buChar char="Ø"/>
            </a:pPr>
            <a:r>
              <a:rPr lang="en-US" altLang="nl-NL" sz="1800" dirty="0">
                <a:latin typeface="Verdana" panose="020B0604030504040204" pitchFamily="34" charset="0"/>
              </a:rPr>
              <a:t> 5 </a:t>
            </a:r>
            <a:r>
              <a:rPr lang="en-US" altLang="nl-NL" sz="1800" dirty="0" err="1">
                <a:latin typeface="Verdana" panose="020B0604030504040204" pitchFamily="34" charset="0"/>
              </a:rPr>
              <a:t>februari</a:t>
            </a:r>
            <a:r>
              <a:rPr lang="en-US" altLang="nl-NL" sz="1800" dirty="0">
                <a:latin typeface="Verdana" panose="020B0604030504040204" pitchFamily="34" charset="0"/>
              </a:rPr>
              <a:t> 2021	</a:t>
            </a:r>
            <a:r>
              <a:rPr lang="en-US" altLang="nl-NL" sz="1800" dirty="0" err="1">
                <a:latin typeface="Verdana" panose="020B0604030504040204" pitchFamily="34" charset="0"/>
              </a:rPr>
              <a:t>Voorlopige</a:t>
            </a:r>
            <a:r>
              <a:rPr lang="en-US" altLang="nl-NL" sz="1800" dirty="0">
                <a:latin typeface="Verdana" panose="020B0604030504040204" pitchFamily="34" charset="0"/>
              </a:rPr>
              <a:t> </a:t>
            </a:r>
            <a:r>
              <a:rPr lang="en-US" altLang="nl-NL" sz="1800" dirty="0" err="1">
                <a:latin typeface="Verdana" panose="020B0604030504040204" pitchFamily="34" charset="0"/>
              </a:rPr>
              <a:t>profielkeuze</a:t>
            </a:r>
            <a:endParaRPr lang="en-US" altLang="nl-NL" sz="1800" dirty="0">
              <a:latin typeface="Verdana" panose="020B0604030504040204" pitchFamily="34" charset="0"/>
              <a:ea typeface="Verdana" panose="020B0604030504040204" pitchFamily="34" charset="0"/>
            </a:endParaRPr>
          </a:p>
          <a:p>
            <a:pPr marL="342265" indent="-342265">
              <a:spcBef>
                <a:spcPts val="1200"/>
              </a:spcBef>
              <a:buFont typeface="Wingdings" panose="05000000000000000000" pitchFamily="2" charset="2"/>
              <a:buChar char="Ø"/>
            </a:pPr>
            <a:r>
              <a:rPr lang="en-US" altLang="nl-NL" sz="1800" dirty="0">
                <a:latin typeface="Verdana" panose="020B0604030504040204" pitchFamily="34" charset="0"/>
              </a:rPr>
              <a:t> </a:t>
            </a:r>
            <a:r>
              <a:rPr lang="en-US" altLang="nl-NL" sz="1800" dirty="0" err="1">
                <a:latin typeface="Verdana" panose="020B0604030504040204" pitchFamily="34" charset="0"/>
              </a:rPr>
              <a:t>februari</a:t>
            </a:r>
            <a:r>
              <a:rPr lang="en-US" altLang="nl-NL" sz="1800" dirty="0">
                <a:latin typeface="Verdana" panose="020B0604030504040204" pitchFamily="34" charset="0"/>
              </a:rPr>
              <a:t>/</a:t>
            </a:r>
            <a:r>
              <a:rPr lang="en-US" altLang="nl-NL" sz="1800" dirty="0" err="1">
                <a:latin typeface="Verdana" panose="020B0604030504040204" pitchFamily="34" charset="0"/>
              </a:rPr>
              <a:t>maart</a:t>
            </a:r>
            <a:r>
              <a:rPr lang="en-US" altLang="nl-NL" sz="1800" dirty="0">
                <a:latin typeface="Verdana" panose="020B0604030504040204" pitchFamily="34" charset="0"/>
              </a:rPr>
              <a:t>	</a:t>
            </a:r>
            <a:r>
              <a:rPr lang="en-US" altLang="nl-NL" sz="1800" dirty="0" err="1">
                <a:latin typeface="Verdana" panose="020B0604030504040204" pitchFamily="34" charset="0"/>
              </a:rPr>
              <a:t>Voorlichting</a:t>
            </a:r>
            <a:r>
              <a:rPr lang="en-US" altLang="nl-NL" sz="1800" dirty="0">
                <a:latin typeface="Verdana" panose="020B0604030504040204" pitchFamily="34" charset="0"/>
              </a:rPr>
              <a:t> </a:t>
            </a:r>
            <a:r>
              <a:rPr lang="en-US" altLang="nl-NL" sz="1800" dirty="0" err="1">
                <a:latin typeface="Verdana" panose="020B0604030504040204" pitchFamily="34" charset="0"/>
              </a:rPr>
              <a:t>leerlingen</a:t>
            </a:r>
            <a:r>
              <a:rPr lang="en-US" altLang="nl-NL" sz="1800" dirty="0">
                <a:latin typeface="Verdana" panose="020B0604030504040204" pitchFamily="34" charset="0"/>
              </a:rPr>
              <a:t> </a:t>
            </a:r>
            <a:r>
              <a:rPr lang="en-US" altLang="nl-NL" sz="1800" dirty="0" err="1">
                <a:latin typeface="Verdana" panose="020B0604030504040204" pitchFamily="34" charset="0"/>
              </a:rPr>
              <a:t>uit</a:t>
            </a:r>
            <a:r>
              <a:rPr lang="en-US" altLang="nl-NL" sz="1800" dirty="0">
                <a:latin typeface="Verdana" panose="020B0604030504040204" pitchFamily="34" charset="0"/>
              </a:rPr>
              <a:t> bobo</a:t>
            </a:r>
            <a:endParaRPr lang="en-US" altLang="nl-NL" sz="1800" dirty="0">
              <a:latin typeface="Verdana" panose="020B0604030504040204" pitchFamily="34" charset="0"/>
              <a:ea typeface="Verdana" panose="020B0604030504040204" pitchFamily="34" charset="0"/>
            </a:endParaRPr>
          </a:p>
          <a:p>
            <a:pPr marL="342265" indent="-342265">
              <a:spcBef>
                <a:spcPts val="1200"/>
              </a:spcBef>
              <a:buFont typeface="Wingdings" panose="05000000000000000000" pitchFamily="2" charset="2"/>
              <a:buChar char="Ø"/>
            </a:pPr>
            <a:r>
              <a:rPr lang="en-US" altLang="nl-NL" sz="1800" dirty="0">
                <a:latin typeface="Verdana" panose="020B0604030504040204" pitchFamily="34" charset="0"/>
              </a:rPr>
              <a:t> 5 </a:t>
            </a:r>
            <a:r>
              <a:rPr lang="en-US" altLang="nl-NL" sz="1800" dirty="0" err="1">
                <a:latin typeface="Verdana" panose="020B0604030504040204" pitchFamily="34" charset="0"/>
              </a:rPr>
              <a:t>april</a:t>
            </a:r>
            <a:r>
              <a:rPr lang="en-US" altLang="nl-NL" sz="1800" dirty="0">
                <a:latin typeface="Verdana" panose="020B0604030504040204" pitchFamily="34" charset="0"/>
              </a:rPr>
              <a:t> 2021 </a:t>
            </a:r>
            <a:r>
              <a:rPr lang="en-US" altLang="nl-NL" sz="1800" dirty="0">
                <a:solidFill>
                  <a:schemeClr val="tx1"/>
                </a:solidFill>
                <a:latin typeface="Verdana" panose="020B0604030504040204" pitchFamily="34" charset="0"/>
              </a:rPr>
              <a:t>	</a:t>
            </a:r>
            <a:r>
              <a:rPr lang="en-US" altLang="nl-NL" sz="1800" dirty="0" err="1">
                <a:latin typeface="Verdana" panose="020B0604030504040204" pitchFamily="34" charset="0"/>
              </a:rPr>
              <a:t>Definitieve</a:t>
            </a:r>
            <a:r>
              <a:rPr lang="en-US" altLang="nl-NL" sz="1800" dirty="0">
                <a:latin typeface="Verdana" panose="020B0604030504040204" pitchFamily="34" charset="0"/>
              </a:rPr>
              <a:t> </a:t>
            </a:r>
            <a:r>
              <a:rPr lang="en-US" altLang="nl-NL" sz="1800" dirty="0" err="1">
                <a:latin typeface="Verdana" panose="020B0604030504040204" pitchFamily="34" charset="0"/>
              </a:rPr>
              <a:t>keuze</a:t>
            </a:r>
            <a:endParaRPr lang="en-US" altLang="nl-NL" sz="1800" dirty="0">
              <a:latin typeface="Verdana" panose="020B0604030504040204" pitchFamily="34" charset="0"/>
              <a:ea typeface="Verdana" panose="020B0604030504040204" pitchFamily="34" charset="0"/>
            </a:endParaRPr>
          </a:p>
          <a:p>
            <a:pPr marL="342265" indent="-342265">
              <a:lnSpc>
                <a:spcPct val="90000"/>
              </a:lnSpc>
              <a:buFont typeface="Wingdings" panose="05000000000000000000" pitchFamily="2" charset="2"/>
              <a:buChar char="Ø"/>
            </a:pPr>
            <a:endParaRPr lang="en-US" altLang="nl-NL" sz="1800" dirty="0">
              <a:latin typeface="Verdana" panose="020B0604030504040204" pitchFamily="34" charset="0"/>
              <a:ea typeface="Verdana" panose="020B0604030504040204" pitchFamily="34" charset="0"/>
            </a:endParaRPr>
          </a:p>
          <a:p>
            <a:pPr marL="342265" indent="-342265">
              <a:lnSpc>
                <a:spcPct val="90000"/>
              </a:lnSpc>
              <a:buFont typeface="Wingdings" panose="05000000000000000000" pitchFamily="2" charset="2"/>
              <a:buChar char="Ø"/>
            </a:pPr>
            <a:endParaRPr lang="nl-NL" dirty="0">
              <a:ea typeface="Verdana"/>
            </a:endParaRPr>
          </a:p>
        </p:txBody>
      </p:sp>
    </p:spTree>
    <p:extLst>
      <p:ext uri="{BB962C8B-B14F-4D97-AF65-F5344CB8AC3E}">
        <p14:creationId xmlns:p14="http://schemas.microsoft.com/office/powerpoint/2010/main" val="93971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persoon, vrouw, binnen, glimlachen&#10;&#10;Automatisch gegenereerde beschrijving">
            <a:extLst>
              <a:ext uri="{FF2B5EF4-FFF2-40B4-BE49-F238E27FC236}">
                <a16:creationId xmlns:a16="http://schemas.microsoft.com/office/drawing/2014/main" id="{5FD58C26-37F1-4CE2-AA8E-1825E774F07B}"/>
              </a:ext>
            </a:extLst>
          </p:cNvPr>
          <p:cNvPicPr>
            <a:picLocks noChangeAspect="1"/>
          </p:cNvPicPr>
          <p:nvPr/>
        </p:nvPicPr>
        <p:blipFill rotWithShape="1">
          <a:blip r:embed="rId3"/>
          <a:srcRect l="3808" t="4316" r="5455" b="7914"/>
          <a:stretch/>
        </p:blipFill>
        <p:spPr>
          <a:xfrm>
            <a:off x="4283968" y="747025"/>
            <a:ext cx="2061014" cy="1950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3" descr="Afbeelding met persoon, tafel, zitten, meisje&#10;&#10;Automatisch gegenereerde beschrijving">
            <a:extLst>
              <a:ext uri="{FF2B5EF4-FFF2-40B4-BE49-F238E27FC236}">
                <a16:creationId xmlns:a16="http://schemas.microsoft.com/office/drawing/2014/main" id="{7276DD60-46A2-4D91-BDDF-F7165554FCEA}"/>
              </a:ext>
            </a:extLst>
          </p:cNvPr>
          <p:cNvPicPr>
            <a:picLocks noChangeAspect="1"/>
          </p:cNvPicPr>
          <p:nvPr/>
        </p:nvPicPr>
        <p:blipFill rotWithShape="1">
          <a:blip r:embed="rId4"/>
          <a:srcRect l="15385" t="13636" r="-1049" b="1399"/>
          <a:stretch/>
        </p:blipFill>
        <p:spPr>
          <a:xfrm>
            <a:off x="6588224" y="747025"/>
            <a:ext cx="2034128" cy="1923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BFC9BCBC-C965-4B0F-9E9E-3C1F8D547647}"/>
              </a:ext>
            </a:extLst>
          </p:cNvPr>
          <p:cNvSpPr txBox="1"/>
          <p:nvPr/>
        </p:nvSpPr>
        <p:spPr>
          <a:xfrm>
            <a:off x="4177030" y="2715766"/>
            <a:ext cx="4571433" cy="1523494"/>
          </a:xfrm>
          <a:prstGeom prst="rect">
            <a:avLst/>
          </a:prstGeom>
          <a:solidFill>
            <a:schemeClr val="bg1"/>
          </a:solidFill>
        </p:spPr>
        <p:txBody>
          <a:bodyPr rot="0" spcFirstLastPara="0" vertOverflow="overflow" horzOverflow="overflow" vert="horz" wrap="square" lIns="91440" tIns="45720" rIns="91440" bIns="0" numCol="1" spcCol="0" rtlCol="0" fromWordArt="0" anchor="t" anchorCtr="0" forceAA="0" compatLnSpc="1">
            <a:prstTxWarp prst="textNoShape">
              <a:avLst/>
            </a:prstTxWarp>
            <a:spAutoFit/>
          </a:bodyPr>
          <a:lstStyle/>
          <a:p>
            <a:r>
              <a:rPr lang="nl-NL" sz="1600" dirty="0">
                <a:latin typeface="Verdana"/>
                <a:cs typeface="Verdana"/>
              </a:rPr>
              <a:t>De decanen havo / vwo</a:t>
            </a:r>
            <a:endParaRPr lang="nl-NL" sz="1600" dirty="0">
              <a:latin typeface="Verdana"/>
              <a:ea typeface="Verdana"/>
              <a:cs typeface="Calibri"/>
            </a:endParaRPr>
          </a:p>
          <a:p>
            <a:r>
              <a:rPr lang="nl-NL" sz="1600" dirty="0">
                <a:latin typeface="Verdana"/>
                <a:cs typeface="Verdana"/>
              </a:rPr>
              <a:t>Martine Wessel en </a:t>
            </a:r>
            <a:r>
              <a:rPr lang="nl-NL" sz="1600" dirty="0" err="1">
                <a:latin typeface="Verdana"/>
                <a:cs typeface="Verdana"/>
              </a:rPr>
              <a:t>Michaële</a:t>
            </a:r>
            <a:r>
              <a:rPr lang="nl-NL" sz="1600" dirty="0">
                <a:latin typeface="Verdana"/>
                <a:cs typeface="Verdana"/>
              </a:rPr>
              <a:t> Eijsink</a:t>
            </a:r>
            <a:endParaRPr lang="nl-NL" sz="1600" dirty="0">
              <a:latin typeface="Verdana"/>
              <a:ea typeface="Verdana"/>
              <a:cs typeface="Verdana"/>
            </a:endParaRPr>
          </a:p>
          <a:p>
            <a:r>
              <a:rPr lang="nl-NL" sz="1600" dirty="0">
                <a:solidFill>
                  <a:srgbClr val="000000"/>
                </a:solidFill>
                <a:latin typeface="Verdana"/>
                <a:ea typeface="Verdana"/>
                <a:cs typeface="Verdana"/>
              </a:rPr>
              <a:t>m.wessel@rsgsl.nl / </a:t>
            </a:r>
            <a:r>
              <a:rPr lang="nl-NL" sz="1600" dirty="0">
                <a:solidFill>
                  <a:srgbClr val="000000"/>
                </a:solidFill>
                <a:latin typeface="Verdana"/>
                <a:ea typeface="Verdana"/>
                <a:cs typeface="Verdana"/>
                <a:hlinkClick r:id="rId5"/>
              </a:rPr>
              <a:t>m.eijsink@rsgsl.nl</a:t>
            </a:r>
            <a:endParaRPr lang="nl-NL" sz="1600" dirty="0">
              <a:solidFill>
                <a:srgbClr val="000000"/>
              </a:solidFill>
              <a:latin typeface="Verdana"/>
              <a:ea typeface="Verdana"/>
              <a:cs typeface="Verdana"/>
            </a:endParaRPr>
          </a:p>
          <a:p>
            <a:endParaRPr lang="nl-NL" sz="1600" dirty="0">
              <a:solidFill>
                <a:srgbClr val="000000"/>
              </a:solidFill>
              <a:latin typeface="Verdana"/>
              <a:ea typeface="Verdana"/>
              <a:cs typeface="Verdana"/>
            </a:endParaRPr>
          </a:p>
          <a:p>
            <a:r>
              <a:rPr lang="nl-NL" sz="1600" dirty="0">
                <a:solidFill>
                  <a:srgbClr val="000000"/>
                </a:solidFill>
                <a:latin typeface="Verdana"/>
                <a:ea typeface="Verdana"/>
                <a:cs typeface="Verdana"/>
              </a:rPr>
              <a:t>Handige website:</a:t>
            </a:r>
          </a:p>
          <a:p>
            <a:r>
              <a:rPr lang="nl-NL" sz="1600" dirty="0">
                <a:solidFill>
                  <a:srgbClr val="000000"/>
                </a:solidFill>
                <a:latin typeface="Verdana"/>
                <a:ea typeface="Verdana"/>
                <a:cs typeface="Verdana"/>
              </a:rPr>
              <a:t>www.studiekeuze123.nl</a:t>
            </a:r>
          </a:p>
        </p:txBody>
      </p:sp>
    </p:spTree>
    <p:extLst>
      <p:ext uri="{BB962C8B-B14F-4D97-AF65-F5344CB8AC3E}">
        <p14:creationId xmlns:p14="http://schemas.microsoft.com/office/powerpoint/2010/main" val="182306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613797" y="235014"/>
            <a:ext cx="7824708" cy="760203"/>
          </a:xfrm>
        </p:spPr>
        <p:txBody>
          <a:bodyPr>
            <a:normAutofit/>
          </a:bodyPr>
          <a:lstStyle/>
          <a:p>
            <a:pPr algn="ctr"/>
            <a:r>
              <a:rPr lang="nl-NL" sz="2400" dirty="0"/>
              <a:t>Het Profielkeuzeproces</a:t>
            </a:r>
            <a:endParaRPr lang="en-US">
              <a:ea typeface="Verdana"/>
            </a:endParaRPr>
          </a:p>
        </p:txBody>
      </p:sp>
      <p:pic>
        <p:nvPicPr>
          <p:cNvPr id="2" name="Picture 2">
            <a:extLst>
              <a:ext uri="{FF2B5EF4-FFF2-40B4-BE49-F238E27FC236}">
                <a16:creationId xmlns:a16="http://schemas.microsoft.com/office/drawing/2014/main" id="{541258F1-51D5-47CF-905C-4690EC9AE40F}"/>
              </a:ext>
            </a:extLst>
          </p:cNvPr>
          <p:cNvPicPr>
            <a:picLocks noGrp="1" noChangeAspect="1"/>
          </p:cNvPicPr>
          <p:nvPr>
            <p:ph idx="1"/>
          </p:nvPr>
        </p:nvPicPr>
        <p:blipFill>
          <a:blip r:embed="rId3"/>
          <a:stretch>
            <a:fillRect/>
          </a:stretch>
        </p:blipFill>
        <p:spPr>
          <a:xfrm>
            <a:off x="6170727" y="2966185"/>
            <a:ext cx="2389518" cy="1777043"/>
          </a:xfrm>
        </p:spPr>
      </p:pic>
      <p:pic>
        <p:nvPicPr>
          <p:cNvPr id="3" name="Picture 4">
            <a:extLst>
              <a:ext uri="{FF2B5EF4-FFF2-40B4-BE49-F238E27FC236}">
                <a16:creationId xmlns:a16="http://schemas.microsoft.com/office/drawing/2014/main" id="{B3E554B9-5CD7-4467-AC96-A9FACDE90E48}"/>
              </a:ext>
            </a:extLst>
          </p:cNvPr>
          <p:cNvPicPr>
            <a:picLocks noChangeAspect="1"/>
          </p:cNvPicPr>
          <p:nvPr/>
        </p:nvPicPr>
        <p:blipFill>
          <a:blip r:embed="rId4"/>
          <a:stretch>
            <a:fillRect/>
          </a:stretch>
        </p:blipFill>
        <p:spPr>
          <a:xfrm>
            <a:off x="6170727" y="1076719"/>
            <a:ext cx="2387360" cy="1770629"/>
          </a:xfrm>
          <a:prstGeom prst="rect">
            <a:avLst/>
          </a:prstGeom>
        </p:spPr>
      </p:pic>
      <p:sp>
        <p:nvSpPr>
          <p:cNvPr id="9" name="TextBox 8">
            <a:extLst>
              <a:ext uri="{FF2B5EF4-FFF2-40B4-BE49-F238E27FC236}">
                <a16:creationId xmlns:a16="http://schemas.microsoft.com/office/drawing/2014/main" id="{3FDCAE8F-6613-4316-B34D-8413E956EE49}"/>
              </a:ext>
            </a:extLst>
          </p:cNvPr>
          <p:cNvSpPr txBox="1"/>
          <p:nvPr/>
        </p:nvSpPr>
        <p:spPr>
          <a:xfrm>
            <a:off x="614711" y="956217"/>
            <a:ext cx="5168589" cy="877163"/>
          </a:xfrm>
          <a:prstGeom prst="rect">
            <a:avLst/>
          </a:prstGeom>
          <a:noFill/>
        </p:spPr>
        <p:txBody>
          <a:bodyPr rot="0" spcFirstLastPara="0" vertOverflow="overflow" horzOverflow="overflow" vert="horz" wrap="square" lIns="91440" tIns="45720" rIns="91440" bIns="0" numCol="1" spcCol="0" rtlCol="0" fromWordArt="0" anchor="t" anchorCtr="0" forceAA="0" compatLnSpc="1">
            <a:prstTxWarp prst="textNoShape">
              <a:avLst/>
            </a:prstTxWarp>
            <a:spAutoFit/>
          </a:bodyPr>
          <a:lstStyle/>
          <a:p>
            <a:r>
              <a:rPr lang="en-US" dirty="0" err="1">
                <a:latin typeface="Verdana"/>
                <a:ea typeface="Verdana"/>
                <a:cs typeface="Verdana"/>
              </a:rPr>
              <a:t>Loopbaan</a:t>
            </a:r>
            <a:r>
              <a:rPr lang="en-US" dirty="0">
                <a:latin typeface="Verdana"/>
                <a:ea typeface="Verdana"/>
                <a:cs typeface="Verdana"/>
              </a:rPr>
              <a:t> =</a:t>
            </a:r>
          </a:p>
          <a:p>
            <a:pPr marL="342900" indent="-342900">
              <a:buFont typeface="Arial,Sans-Serif"/>
              <a:buChar char="•"/>
            </a:pPr>
            <a:r>
              <a:rPr lang="en-US" dirty="0" err="1">
                <a:latin typeface="Verdana"/>
                <a:cs typeface="Verdana"/>
              </a:rPr>
              <a:t>Persoonlijke</a:t>
            </a:r>
            <a:r>
              <a:rPr lang="en-US" dirty="0">
                <a:latin typeface="Verdana"/>
                <a:cs typeface="Verdana"/>
              </a:rPr>
              <a:t> </a:t>
            </a:r>
            <a:r>
              <a:rPr lang="en-US" dirty="0" err="1">
                <a:latin typeface="Verdana"/>
                <a:cs typeface="Verdana"/>
              </a:rPr>
              <a:t>groei</a:t>
            </a:r>
            <a:endParaRPr lang="en-US" dirty="0">
              <a:ea typeface="+mn-lt"/>
              <a:cs typeface="+mn-lt"/>
            </a:endParaRPr>
          </a:p>
          <a:p>
            <a:pPr marL="342900" indent="-342900">
              <a:buFont typeface="Arial,Sans-Serif"/>
              <a:buChar char="•"/>
            </a:pPr>
            <a:r>
              <a:rPr lang="en-US" dirty="0" err="1">
                <a:latin typeface="Verdana"/>
                <a:cs typeface="Verdana"/>
              </a:rPr>
              <a:t>Menswording</a:t>
            </a:r>
            <a:r>
              <a:rPr lang="en-US" dirty="0">
                <a:latin typeface="Verdana"/>
                <a:cs typeface="Verdana"/>
              </a:rPr>
              <a:t> </a:t>
            </a:r>
            <a:endParaRPr lang="en-US" dirty="0">
              <a:latin typeface="Verdana"/>
              <a:ea typeface="Verdana"/>
              <a:cs typeface="Verdana"/>
            </a:endParaRPr>
          </a:p>
        </p:txBody>
      </p:sp>
      <p:sp>
        <p:nvSpPr>
          <p:cNvPr id="11" name="TextBox 10">
            <a:extLst>
              <a:ext uri="{FF2B5EF4-FFF2-40B4-BE49-F238E27FC236}">
                <a16:creationId xmlns:a16="http://schemas.microsoft.com/office/drawing/2014/main" id="{CF4E42AC-CBFB-4B04-A15D-6AF27A39EB9E}"/>
              </a:ext>
            </a:extLst>
          </p:cNvPr>
          <p:cNvSpPr txBox="1"/>
          <p:nvPr/>
        </p:nvSpPr>
        <p:spPr>
          <a:xfrm>
            <a:off x="614711" y="4420063"/>
            <a:ext cx="5266162" cy="323165"/>
          </a:xfrm>
          <a:prstGeom prst="rect">
            <a:avLst/>
          </a:prstGeom>
          <a:noFill/>
        </p:spPr>
        <p:txBody>
          <a:bodyPr rot="0" spcFirstLastPara="0" vertOverflow="overflow" horzOverflow="overflow" vert="horz" wrap="square" lIns="91440" tIns="45720" rIns="91440" bIns="0" numCol="1" spcCol="0" rtlCol="0" fromWordArt="0" anchor="t" anchorCtr="0" forceAA="0" compatLnSpc="1">
            <a:prstTxWarp prst="textNoShape">
              <a:avLst/>
            </a:prstTxWarp>
            <a:spAutoFit/>
          </a:bodyPr>
          <a:lstStyle/>
          <a:p>
            <a:r>
              <a:rPr lang="en-US" dirty="0" err="1">
                <a:latin typeface="Verdana"/>
                <a:cs typeface="Verdana"/>
              </a:rPr>
              <a:t>Kiezen</a:t>
            </a:r>
            <a:r>
              <a:rPr lang="en-US" dirty="0">
                <a:latin typeface="Verdana"/>
                <a:cs typeface="Verdana"/>
              </a:rPr>
              <a:t> = </a:t>
            </a:r>
            <a:r>
              <a:rPr lang="en-US" dirty="0" err="1">
                <a:latin typeface="Verdana"/>
                <a:cs typeface="Verdana"/>
              </a:rPr>
              <a:t>gevoel</a:t>
            </a:r>
            <a:r>
              <a:rPr lang="en-US" dirty="0">
                <a:latin typeface="Verdana"/>
                <a:cs typeface="Verdana"/>
              </a:rPr>
              <a:t>      #     </a:t>
            </a:r>
            <a:r>
              <a:rPr lang="en-US" dirty="0" err="1">
                <a:latin typeface="Verdana"/>
                <a:cs typeface="Verdana"/>
              </a:rPr>
              <a:t>beslissen</a:t>
            </a:r>
            <a:r>
              <a:rPr lang="en-US" dirty="0">
                <a:latin typeface="Verdana"/>
                <a:cs typeface="Verdana"/>
              </a:rPr>
              <a:t> = ratio</a:t>
            </a:r>
          </a:p>
        </p:txBody>
      </p:sp>
      <p:sp>
        <p:nvSpPr>
          <p:cNvPr id="12" name="Tijdelijke aanduiding voor tekst 11">
            <a:extLst>
              <a:ext uri="{FF2B5EF4-FFF2-40B4-BE49-F238E27FC236}">
                <a16:creationId xmlns:a16="http://schemas.microsoft.com/office/drawing/2014/main" id="{0EE1F931-2B1A-4F34-951E-1925DCA51B11}"/>
              </a:ext>
            </a:extLst>
          </p:cNvPr>
          <p:cNvSpPr txBox="1">
            <a:spLocks/>
          </p:cNvSpPr>
          <p:nvPr/>
        </p:nvSpPr>
        <p:spPr>
          <a:xfrm>
            <a:off x="613797" y="2078230"/>
            <a:ext cx="5168589" cy="2005688"/>
          </a:xfrm>
          <a:prstGeom prst="rect">
            <a:avLst/>
          </a:prstGeom>
        </p:spPr>
        <p:txBody>
          <a:bodyPr vert="horz" lIns="91440" tIns="0" rIns="91440" bIns="0" rtlCol="0" anchor="t">
            <a:noAutofit/>
          </a:bodyPr>
          <a:lstStyle>
            <a:lvl1pPr marL="342882" indent="-342882" algn="l" defTabSz="914354" rtl="0" eaLnBrk="1" latinLnBrk="0" hangingPunct="1">
              <a:spcBef>
                <a:spcPct val="20000"/>
              </a:spcBef>
              <a:buClr>
                <a:srgbClr val="E47823"/>
              </a:buClr>
              <a:buSzPct val="120000"/>
              <a:buFont typeface="Arial"/>
              <a:buChar char="•"/>
              <a:defRPr sz="1200" b="0" i="0" kern="1200" baseline="0">
                <a:solidFill>
                  <a:srgbClr val="313231"/>
                </a:solidFill>
                <a:latin typeface="Verdana"/>
                <a:ea typeface="+mn-ea"/>
                <a:cs typeface="Verdana"/>
              </a:defRPr>
            </a:lvl1pPr>
            <a:lvl2pPr marL="742913" indent="-285737" algn="l" defTabSz="914354" rtl="0" eaLnBrk="1" latinLnBrk="0" hangingPunct="1">
              <a:spcBef>
                <a:spcPct val="20000"/>
              </a:spcBef>
              <a:buFont typeface="Arial" pitchFamily="34" charset="0"/>
              <a:buChar char="–"/>
              <a:defRPr sz="1200" b="0" i="0" kern="1200">
                <a:solidFill>
                  <a:srgbClr val="313231"/>
                </a:solidFill>
                <a:latin typeface="Verdana"/>
                <a:ea typeface="+mn-ea"/>
                <a:cs typeface="Verdana"/>
              </a:defRPr>
            </a:lvl2pPr>
            <a:lvl3pPr marL="1142942" indent="-228589" algn="l" defTabSz="914354" rtl="0" eaLnBrk="1" latinLnBrk="0" hangingPunct="1">
              <a:spcBef>
                <a:spcPct val="20000"/>
              </a:spcBef>
              <a:buFont typeface="Arial" pitchFamily="34" charset="0"/>
              <a:buChar char="•"/>
              <a:defRPr sz="1200" b="0" i="0" kern="1200">
                <a:solidFill>
                  <a:srgbClr val="313231"/>
                </a:solidFill>
                <a:latin typeface="Verdana"/>
                <a:ea typeface="+mn-ea"/>
                <a:cs typeface="Verdana"/>
              </a:defRPr>
            </a:lvl3pPr>
            <a:lvl4pPr marL="1600120" indent="-228589" algn="l" defTabSz="914354" rtl="0" eaLnBrk="1" latinLnBrk="0" hangingPunct="1">
              <a:spcBef>
                <a:spcPct val="20000"/>
              </a:spcBef>
              <a:buFont typeface="Arial" pitchFamily="34" charset="0"/>
              <a:buChar char="–"/>
              <a:defRPr sz="1200" b="0" i="0" kern="1200">
                <a:solidFill>
                  <a:srgbClr val="313231"/>
                </a:solidFill>
                <a:latin typeface="Verdana"/>
                <a:ea typeface="+mn-ea"/>
                <a:cs typeface="Verdana"/>
              </a:defRPr>
            </a:lvl4pPr>
            <a:lvl5pPr marL="2057298" indent="-228589" algn="l" defTabSz="914354" rtl="0" eaLnBrk="1" latinLnBrk="0" hangingPunct="1">
              <a:spcBef>
                <a:spcPct val="20000"/>
              </a:spcBef>
              <a:buFont typeface="Arial" pitchFamily="34" charset="0"/>
              <a:buChar char="»"/>
              <a:defRPr sz="1200" b="0" i="0" kern="1200">
                <a:solidFill>
                  <a:srgbClr val="313231"/>
                </a:solidFill>
                <a:latin typeface="Verdana"/>
                <a:ea typeface="+mn-ea"/>
                <a:cs typeface="Verdana"/>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nl-NL" sz="1800" dirty="0"/>
              <a:t>Valkuil voor ouders:</a:t>
            </a:r>
          </a:p>
          <a:p>
            <a:pPr marL="285115" indent="-285115">
              <a:buFont typeface="Wingdings" panose="05000000000000000000" pitchFamily="2" charset="2"/>
              <a:buChar char="Ø"/>
            </a:pPr>
            <a:r>
              <a:rPr lang="nl-NL" sz="1800" dirty="0"/>
              <a:t>je mag het helemaal zelf uitzoeken</a:t>
            </a:r>
          </a:p>
          <a:p>
            <a:pPr marL="285115" indent="-285115">
              <a:buFont typeface="Wingdings" panose="05000000000000000000" pitchFamily="2" charset="2"/>
              <a:buChar char="Ø"/>
            </a:pPr>
            <a:r>
              <a:rPr lang="nl-NL" sz="1800" dirty="0"/>
              <a:t>jij moet mijn ambities waarmaken</a:t>
            </a:r>
          </a:p>
          <a:p>
            <a:pPr marL="285115" indent="-285115">
              <a:buFont typeface="Wingdings" panose="05000000000000000000" pitchFamily="2" charset="2"/>
              <a:buChar char="Ø"/>
            </a:pPr>
            <a:endParaRPr lang="nl-NL" sz="1800" b="1" dirty="0"/>
          </a:p>
          <a:p>
            <a:pPr marL="285115" indent="-285115">
              <a:buFont typeface="Wingdings" panose="05000000000000000000" pitchFamily="2" charset="2"/>
              <a:buChar char="Ø"/>
            </a:pPr>
            <a:r>
              <a:rPr lang="nl-NL" sz="1800" b="1" dirty="0"/>
              <a:t>Wat wel</a:t>
            </a:r>
            <a:r>
              <a:rPr lang="nl-NL" sz="1800" dirty="0"/>
              <a:t>: wat past bij jou en hoe kan ik jou helpen om dat te ontdekken?</a:t>
            </a:r>
          </a:p>
          <a:p>
            <a:pPr marL="0" indent="0" algn="ctr">
              <a:buFont typeface="Arial"/>
              <a:buNone/>
            </a:pPr>
            <a:endParaRPr lang="nl-NL" sz="1600" dirty="0"/>
          </a:p>
          <a:p>
            <a:pPr marL="0" indent="0">
              <a:buFont typeface="Arial"/>
              <a:buNone/>
            </a:pPr>
            <a:endParaRPr lang="nl-NL" sz="1600" dirty="0">
              <a:ea typeface="Verdana"/>
            </a:endParaRPr>
          </a:p>
        </p:txBody>
      </p:sp>
    </p:spTree>
    <p:extLst>
      <p:ext uri="{BB962C8B-B14F-4D97-AF65-F5344CB8AC3E}">
        <p14:creationId xmlns:p14="http://schemas.microsoft.com/office/powerpoint/2010/main" val="175836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pPr algn="ctr"/>
            <a:r>
              <a:rPr lang="nl-NL" sz="2400" dirty="0"/>
              <a:t>Loopbaan Oriëntatie en Begeleiding</a:t>
            </a:r>
          </a:p>
        </p:txBody>
      </p:sp>
      <p:pic>
        <p:nvPicPr>
          <p:cNvPr id="4" name="Afbeelding 3">
            <a:extLst>
              <a:ext uri="{FF2B5EF4-FFF2-40B4-BE49-F238E27FC236}">
                <a16:creationId xmlns:a16="http://schemas.microsoft.com/office/drawing/2014/main" id="{A34266E1-A1BC-4117-9872-B581090CC575}"/>
              </a:ext>
            </a:extLst>
          </p:cNvPr>
          <p:cNvPicPr>
            <a:picLocks noChangeAspect="1"/>
          </p:cNvPicPr>
          <p:nvPr/>
        </p:nvPicPr>
        <p:blipFill>
          <a:blip r:embed="rId3"/>
          <a:stretch>
            <a:fillRect/>
          </a:stretch>
        </p:blipFill>
        <p:spPr>
          <a:xfrm>
            <a:off x="356860" y="1239602"/>
            <a:ext cx="2584367" cy="2664296"/>
          </a:xfrm>
          <a:prstGeom prst="rect">
            <a:avLst/>
          </a:prstGeom>
        </p:spPr>
      </p:pic>
      <p:sp>
        <p:nvSpPr>
          <p:cNvPr id="6" name="Tekstvak 5">
            <a:extLst>
              <a:ext uri="{FF2B5EF4-FFF2-40B4-BE49-F238E27FC236}">
                <a16:creationId xmlns:a16="http://schemas.microsoft.com/office/drawing/2014/main" id="{99D6FD9F-5DEA-40D3-8812-8E30D856BB84}"/>
              </a:ext>
            </a:extLst>
          </p:cNvPr>
          <p:cNvSpPr txBox="1"/>
          <p:nvPr/>
        </p:nvSpPr>
        <p:spPr>
          <a:xfrm>
            <a:off x="3203848" y="1204649"/>
            <a:ext cx="5130833" cy="3139321"/>
          </a:xfrm>
          <a:prstGeom prst="rect">
            <a:avLst/>
          </a:prstGeom>
          <a:noFill/>
        </p:spPr>
        <p:txBody>
          <a:bodyPr wrap="square">
            <a:spAutoFit/>
          </a:bodyPr>
          <a:lstStyle/>
          <a:p>
            <a:r>
              <a:rPr lang="en-US" dirty="0">
                <a:solidFill>
                  <a:srgbClr val="000000"/>
                </a:solidFill>
                <a:latin typeface="Verdana"/>
                <a:ea typeface="Verdana"/>
                <a:cs typeface="Verdana"/>
              </a:rPr>
              <a:t>Hoe </a:t>
            </a:r>
            <a:r>
              <a:rPr lang="en-US" dirty="0" err="1">
                <a:solidFill>
                  <a:srgbClr val="000000"/>
                </a:solidFill>
                <a:latin typeface="Verdana"/>
                <a:ea typeface="Verdana"/>
                <a:cs typeface="Verdana"/>
              </a:rPr>
              <a:t>kunnen</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ouders</a:t>
            </a:r>
            <a:r>
              <a:rPr lang="en-US" dirty="0">
                <a:solidFill>
                  <a:srgbClr val="000000"/>
                </a:solidFill>
                <a:latin typeface="Verdana"/>
                <a:ea typeface="Verdana"/>
                <a:cs typeface="Verdana"/>
              </a:rPr>
              <a:t>/</a:t>
            </a:r>
            <a:r>
              <a:rPr lang="en-US" dirty="0" err="1">
                <a:solidFill>
                  <a:srgbClr val="000000"/>
                </a:solidFill>
                <a:latin typeface="Verdana"/>
                <a:ea typeface="Verdana"/>
                <a:cs typeface="Verdana"/>
              </a:rPr>
              <a:t>docenten</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helpen</a:t>
            </a:r>
            <a:r>
              <a:rPr lang="en-US" dirty="0">
                <a:solidFill>
                  <a:srgbClr val="000000"/>
                </a:solidFill>
                <a:latin typeface="Verdana"/>
                <a:ea typeface="Verdana"/>
                <a:cs typeface="Verdana"/>
              </a:rPr>
              <a:t>?</a:t>
            </a:r>
          </a:p>
          <a:p>
            <a:pPr marL="342900" indent="-342900">
              <a:buFont typeface="Courier New" panose="02070309020205020404" pitchFamily="49" charset="0"/>
              <a:buChar char="o"/>
            </a:pPr>
            <a:r>
              <a:rPr lang="en-US" dirty="0" err="1">
                <a:solidFill>
                  <a:srgbClr val="000000"/>
                </a:solidFill>
                <a:latin typeface="Verdana"/>
                <a:ea typeface="Verdana"/>
                <a:cs typeface="Verdana"/>
              </a:rPr>
              <a:t>Kennisoverdracht</a:t>
            </a:r>
            <a:endParaRPr lang="en-US" dirty="0">
              <a:solidFill>
                <a:srgbClr val="000000"/>
              </a:solidFill>
              <a:latin typeface="Verdana"/>
              <a:ea typeface="Verdana"/>
              <a:cs typeface="Verdana"/>
            </a:endParaRPr>
          </a:p>
          <a:p>
            <a:pPr marL="342900" indent="-342900">
              <a:buFont typeface="Courier New" panose="02070309020205020404" pitchFamily="49" charset="0"/>
              <a:buChar char="o"/>
            </a:pPr>
            <a:r>
              <a:rPr lang="en-US" dirty="0" err="1">
                <a:solidFill>
                  <a:srgbClr val="000000"/>
                </a:solidFill>
                <a:latin typeface="Verdana"/>
                <a:ea typeface="Verdana"/>
                <a:cs typeface="Verdana"/>
              </a:rPr>
              <a:t>Ervaren</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onderzoeken</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ontdekken</a:t>
            </a:r>
            <a:endParaRPr lang="en-US" dirty="0">
              <a:cs typeface="Calibri"/>
            </a:endParaRPr>
          </a:p>
          <a:p>
            <a:pPr marL="342900" indent="-342900">
              <a:buFont typeface="Courier New" panose="02070309020205020404" pitchFamily="49" charset="0"/>
              <a:buChar char="o"/>
            </a:pPr>
            <a:r>
              <a:rPr lang="en-US" dirty="0" err="1">
                <a:solidFill>
                  <a:srgbClr val="000000"/>
                </a:solidFill>
                <a:latin typeface="Verdana"/>
                <a:ea typeface="Verdana"/>
                <a:cs typeface="Verdana"/>
              </a:rPr>
              <a:t>Actief</a:t>
            </a:r>
            <a:r>
              <a:rPr lang="en-US" dirty="0">
                <a:solidFill>
                  <a:srgbClr val="000000"/>
                </a:solidFill>
                <a:latin typeface="Verdana"/>
                <a:ea typeface="Verdana"/>
                <a:cs typeface="Verdana"/>
              </a:rPr>
              <a:t> routes </a:t>
            </a:r>
            <a:r>
              <a:rPr lang="en-US" dirty="0" err="1">
                <a:solidFill>
                  <a:srgbClr val="000000"/>
                </a:solidFill>
                <a:latin typeface="Verdana"/>
                <a:ea typeface="Verdana"/>
                <a:cs typeface="Verdana"/>
              </a:rPr>
              <a:t>wijzen</a:t>
            </a:r>
            <a:r>
              <a:rPr lang="en-US" dirty="0">
                <a:solidFill>
                  <a:srgbClr val="000000"/>
                </a:solidFill>
                <a:latin typeface="Verdana"/>
                <a:ea typeface="Verdana"/>
                <a:cs typeface="Verdana"/>
              </a:rPr>
              <a:t> en feedback </a:t>
            </a:r>
            <a:r>
              <a:rPr lang="en-US" dirty="0" err="1">
                <a:solidFill>
                  <a:srgbClr val="000000"/>
                </a:solidFill>
                <a:latin typeface="Verdana"/>
                <a:ea typeface="Verdana"/>
                <a:cs typeface="Verdana"/>
              </a:rPr>
              <a:t>geven</a:t>
            </a:r>
            <a:endParaRPr lang="en-US" dirty="0">
              <a:solidFill>
                <a:srgbClr val="000000"/>
              </a:solidFill>
              <a:latin typeface="Verdana"/>
              <a:ea typeface="Verdana"/>
              <a:cs typeface="Calibri"/>
            </a:endParaRPr>
          </a:p>
          <a:p>
            <a:pPr marL="342900" indent="-342900">
              <a:buFont typeface="Courier New" panose="02070309020205020404" pitchFamily="49" charset="0"/>
              <a:buChar char="o"/>
            </a:pPr>
            <a:r>
              <a:rPr lang="en-US" dirty="0" err="1">
                <a:latin typeface="Verdana"/>
                <a:ea typeface="+mn-lt"/>
                <a:cs typeface="+mn-lt"/>
              </a:rPr>
              <a:t>Inspiratie</a:t>
            </a:r>
            <a:r>
              <a:rPr lang="en-US" dirty="0">
                <a:latin typeface="Verdana"/>
                <a:ea typeface="+mn-lt"/>
                <a:cs typeface="+mn-lt"/>
              </a:rPr>
              <a:t> en </a:t>
            </a:r>
            <a:r>
              <a:rPr lang="en-US" dirty="0" err="1">
                <a:latin typeface="Verdana"/>
                <a:ea typeface="+mn-lt"/>
                <a:cs typeface="+mn-lt"/>
              </a:rPr>
              <a:t>sturing</a:t>
            </a:r>
            <a:r>
              <a:rPr lang="en-US" dirty="0">
                <a:latin typeface="Verdana"/>
                <a:ea typeface="+mn-lt"/>
                <a:cs typeface="+mn-lt"/>
              </a:rPr>
              <a:t> </a:t>
            </a:r>
            <a:r>
              <a:rPr lang="en-US" dirty="0" err="1">
                <a:latin typeface="Verdana"/>
                <a:ea typeface="+mn-lt"/>
                <a:cs typeface="+mn-lt"/>
              </a:rPr>
              <a:t>bieden</a:t>
            </a:r>
            <a:endParaRPr lang="en-US" dirty="0">
              <a:solidFill>
                <a:srgbClr val="000000"/>
              </a:solidFill>
              <a:latin typeface="Verdana"/>
              <a:ea typeface="Verdana"/>
              <a:cs typeface="Calibri"/>
            </a:endParaRPr>
          </a:p>
          <a:p>
            <a:pPr marL="342900" indent="-342900">
              <a:buFont typeface="Courier New" panose="02070309020205020404" pitchFamily="49" charset="0"/>
              <a:buChar char="o"/>
            </a:pPr>
            <a:r>
              <a:rPr lang="en-US" dirty="0" err="1">
                <a:latin typeface="Verdana"/>
                <a:ea typeface="+mn-lt"/>
                <a:cs typeface="+mn-lt"/>
              </a:rPr>
              <a:t>Vragen</a:t>
            </a:r>
            <a:r>
              <a:rPr lang="en-US" dirty="0">
                <a:latin typeface="Verdana"/>
                <a:ea typeface="+mn-lt"/>
                <a:cs typeface="+mn-lt"/>
              </a:rPr>
              <a:t> </a:t>
            </a:r>
            <a:r>
              <a:rPr lang="en-US" dirty="0" err="1">
                <a:latin typeface="Verdana"/>
                <a:ea typeface="+mn-lt"/>
                <a:cs typeface="+mn-lt"/>
              </a:rPr>
              <a:t>stellen</a:t>
            </a:r>
            <a:endParaRPr lang="en-US" dirty="0">
              <a:latin typeface="Verdana"/>
              <a:ea typeface="Verdana"/>
              <a:cs typeface="+mn-lt"/>
            </a:endParaRPr>
          </a:p>
          <a:p>
            <a:pPr marL="342900" indent="-342900">
              <a:buFont typeface="Courier New" panose="02070309020205020404" pitchFamily="49" charset="0"/>
              <a:buChar char="o"/>
            </a:pPr>
            <a:r>
              <a:rPr lang="en-US" dirty="0">
                <a:solidFill>
                  <a:srgbClr val="000000"/>
                </a:solidFill>
                <a:latin typeface="Verdana"/>
                <a:ea typeface="Verdana"/>
                <a:cs typeface="Verdana"/>
              </a:rPr>
              <a:t>Leer </a:t>
            </a:r>
            <a:r>
              <a:rPr lang="en-US" dirty="0" err="1">
                <a:solidFill>
                  <a:srgbClr val="000000"/>
                </a:solidFill>
                <a:latin typeface="Verdana"/>
                <a:ea typeface="Verdana"/>
                <a:cs typeface="Verdana"/>
              </a:rPr>
              <a:t>ver-woorden</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ver-beelden</a:t>
            </a:r>
            <a:endParaRPr lang="en-US" dirty="0">
              <a:solidFill>
                <a:srgbClr val="000000"/>
              </a:solidFill>
              <a:latin typeface="Verdana"/>
              <a:ea typeface="Verdana"/>
              <a:cs typeface="Verdana"/>
            </a:endParaRPr>
          </a:p>
          <a:p>
            <a:endParaRPr lang="en-US" dirty="0">
              <a:solidFill>
                <a:srgbClr val="000000"/>
              </a:solidFill>
              <a:latin typeface="Verdana"/>
              <a:ea typeface="Verdana"/>
              <a:cs typeface="Verdana"/>
            </a:endParaRPr>
          </a:p>
          <a:p>
            <a:r>
              <a:rPr lang="en-US" dirty="0">
                <a:solidFill>
                  <a:srgbClr val="000000"/>
                </a:solidFill>
                <a:latin typeface="Verdana"/>
                <a:ea typeface="Verdana"/>
                <a:cs typeface="Verdana"/>
              </a:rPr>
              <a:t>Help je kind om </a:t>
            </a:r>
            <a:r>
              <a:rPr lang="en-US" dirty="0" err="1">
                <a:solidFill>
                  <a:srgbClr val="000000"/>
                </a:solidFill>
                <a:latin typeface="Verdana"/>
                <a:ea typeface="Verdana"/>
                <a:cs typeface="Verdana"/>
              </a:rPr>
              <a:t>zijn</a:t>
            </a:r>
            <a:r>
              <a:rPr lang="en-US" dirty="0">
                <a:solidFill>
                  <a:srgbClr val="000000"/>
                </a:solidFill>
                <a:latin typeface="Verdana"/>
                <a:ea typeface="Verdana"/>
                <a:cs typeface="Verdana"/>
              </a:rPr>
              <a:t>/</a:t>
            </a:r>
            <a:r>
              <a:rPr lang="en-US" dirty="0" err="1">
                <a:solidFill>
                  <a:srgbClr val="000000"/>
                </a:solidFill>
                <a:latin typeface="Verdana"/>
                <a:ea typeface="Verdana"/>
                <a:cs typeface="Verdana"/>
              </a:rPr>
              <a:t>haar</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beste</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zelf</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te</a:t>
            </a:r>
            <a:r>
              <a:rPr lang="en-US" dirty="0">
                <a:solidFill>
                  <a:srgbClr val="000000"/>
                </a:solidFill>
                <a:latin typeface="Verdana"/>
                <a:ea typeface="Verdana"/>
                <a:cs typeface="Verdana"/>
              </a:rPr>
              <a:t> </a:t>
            </a:r>
            <a:r>
              <a:rPr lang="en-US" dirty="0" err="1">
                <a:solidFill>
                  <a:srgbClr val="000000"/>
                </a:solidFill>
                <a:latin typeface="Verdana"/>
                <a:ea typeface="Verdana"/>
                <a:cs typeface="Verdana"/>
              </a:rPr>
              <a:t>worden</a:t>
            </a:r>
            <a:r>
              <a:rPr lang="en-US" dirty="0">
                <a:solidFill>
                  <a:srgbClr val="000000"/>
                </a:solidFill>
                <a:latin typeface="Verdana"/>
                <a:ea typeface="Verdana"/>
                <a:cs typeface="Verdana"/>
              </a:rPr>
              <a:t>.</a:t>
            </a:r>
          </a:p>
          <a:p>
            <a:endParaRPr lang="en-US" dirty="0">
              <a:solidFill>
                <a:srgbClr val="000000"/>
              </a:solidFill>
              <a:latin typeface="Verdana"/>
              <a:ea typeface="Verdana"/>
              <a:cs typeface="Verdana"/>
            </a:endParaRPr>
          </a:p>
        </p:txBody>
      </p:sp>
    </p:spTree>
    <p:extLst>
      <p:ext uri="{BB962C8B-B14F-4D97-AF65-F5344CB8AC3E}">
        <p14:creationId xmlns:p14="http://schemas.microsoft.com/office/powerpoint/2010/main" val="281757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3419871" y="411510"/>
            <a:ext cx="2880321" cy="857250"/>
          </a:xfrm>
        </p:spPr>
        <p:txBody>
          <a:bodyPr>
            <a:normAutofit/>
          </a:bodyPr>
          <a:lstStyle/>
          <a:p>
            <a:r>
              <a:rPr lang="en-US" altLang="nl-NL" sz="2400" dirty="0" err="1">
                <a:solidFill>
                  <a:schemeClr val="tx1"/>
                </a:solidFill>
                <a:ea typeface="Verdana"/>
              </a:rPr>
              <a:t>Opbouw</a:t>
            </a:r>
            <a:r>
              <a:rPr lang="en-US" altLang="nl-NL" sz="2400" dirty="0">
                <a:solidFill>
                  <a:schemeClr val="tx1"/>
                </a:solidFill>
                <a:ea typeface="Verdana"/>
              </a:rPr>
              <a:t> </a:t>
            </a:r>
            <a:r>
              <a:rPr lang="en-US" altLang="nl-NL" sz="2400" dirty="0" err="1">
                <a:solidFill>
                  <a:schemeClr val="tx1"/>
                </a:solidFill>
                <a:ea typeface="Verdana"/>
              </a:rPr>
              <a:t>profiel</a:t>
            </a:r>
            <a:endParaRPr lang="nl-NL" sz="2400" dirty="0">
              <a:solidFill>
                <a:schemeClr val="tx1"/>
              </a:solidFill>
              <a:ea typeface="Verdana"/>
            </a:endParaRPr>
          </a:p>
        </p:txBody>
      </p:sp>
      <p:sp>
        <p:nvSpPr>
          <p:cNvPr id="8" name="Tekstvak 7"/>
          <p:cNvSpPr txBox="1"/>
          <p:nvPr/>
        </p:nvSpPr>
        <p:spPr>
          <a:xfrm>
            <a:off x="3131840" y="1410466"/>
            <a:ext cx="5764943" cy="2322568"/>
          </a:xfrm>
          <a:prstGeom prst="rect">
            <a:avLst/>
          </a:prstGeom>
          <a:noFill/>
        </p:spPr>
        <p:txBody>
          <a:bodyPr wrap="square" lIns="91440" tIns="45720" rIns="91440" bIns="0" rtlCol="0" anchor="t">
            <a:noAutofit/>
          </a:bodyPr>
          <a:lstStyle/>
          <a:p>
            <a:pPr marL="342900" indent="-342900">
              <a:buClr>
                <a:schemeClr val="accent6"/>
              </a:buClr>
              <a:buFont typeface="Wingdings" panose="05000000000000000000" pitchFamily="2" charset="2"/>
              <a:buChar char="Ø"/>
            </a:pPr>
            <a:r>
              <a:rPr lang="en-US" altLang="nl-NL" dirty="0" err="1">
                <a:latin typeface="Verdana"/>
                <a:ea typeface="Verdana"/>
                <a:cs typeface="Verdana"/>
              </a:rPr>
              <a:t>Gemeenschappelijk</a:t>
            </a:r>
            <a:r>
              <a:rPr lang="en-US" altLang="nl-NL" dirty="0">
                <a:latin typeface="Verdana"/>
                <a:ea typeface="Verdana"/>
                <a:cs typeface="Verdana"/>
              </a:rPr>
              <a:t> </a:t>
            </a:r>
            <a:r>
              <a:rPr lang="en-US" altLang="nl-NL" dirty="0" err="1">
                <a:latin typeface="Verdana"/>
                <a:ea typeface="Verdana"/>
                <a:cs typeface="Verdana"/>
              </a:rPr>
              <a:t>deel</a:t>
            </a:r>
            <a:r>
              <a:rPr lang="en-US" altLang="nl-NL" dirty="0">
                <a:latin typeface="Verdana"/>
                <a:ea typeface="Verdana"/>
                <a:cs typeface="Verdana"/>
              </a:rPr>
              <a:t>: </a:t>
            </a:r>
            <a:r>
              <a:rPr lang="en-US" altLang="nl-NL" dirty="0" err="1">
                <a:latin typeface="Verdana"/>
                <a:ea typeface="Verdana"/>
                <a:cs typeface="Verdana"/>
              </a:rPr>
              <a:t>vakken</a:t>
            </a:r>
            <a:r>
              <a:rPr lang="en-US" altLang="nl-NL" dirty="0">
                <a:latin typeface="Verdana"/>
                <a:ea typeface="Verdana"/>
                <a:cs typeface="Verdana"/>
              </a:rPr>
              <a:t> die </a:t>
            </a:r>
            <a:r>
              <a:rPr lang="en-US" altLang="nl-NL" u="sng" dirty="0">
                <a:latin typeface="Verdana"/>
                <a:ea typeface="Verdana"/>
                <a:cs typeface="Verdana"/>
              </a:rPr>
              <a:t>alle</a:t>
            </a:r>
            <a:r>
              <a:rPr lang="en-US" altLang="nl-NL" dirty="0">
                <a:latin typeface="Verdana"/>
                <a:ea typeface="Verdana"/>
                <a:cs typeface="Verdana"/>
              </a:rPr>
              <a:t> </a:t>
            </a:r>
            <a:r>
              <a:rPr lang="en-US" altLang="nl-NL" dirty="0" err="1">
                <a:latin typeface="Verdana"/>
                <a:ea typeface="Verdana"/>
                <a:cs typeface="Verdana"/>
              </a:rPr>
              <a:t>leerlingen</a:t>
            </a:r>
            <a:r>
              <a:rPr lang="en-US" altLang="nl-NL" dirty="0">
                <a:latin typeface="Verdana"/>
                <a:ea typeface="Verdana"/>
                <a:cs typeface="Verdana"/>
              </a:rPr>
              <a:t> </a:t>
            </a:r>
            <a:r>
              <a:rPr lang="en-US" altLang="nl-NL" dirty="0" err="1">
                <a:latin typeface="Verdana"/>
                <a:ea typeface="Verdana"/>
                <a:cs typeface="Verdana"/>
              </a:rPr>
              <a:t>volgen</a:t>
            </a:r>
            <a:endParaRPr lang="en-US" altLang="nl-NL" dirty="0">
              <a:latin typeface="Verdana"/>
              <a:ea typeface="Verdana"/>
              <a:cs typeface="Verdana"/>
            </a:endParaRPr>
          </a:p>
          <a:p>
            <a:pPr marL="342900" indent="-342900">
              <a:buClr>
                <a:schemeClr val="accent6"/>
              </a:buClr>
              <a:buFont typeface="Wingdings" panose="05000000000000000000" pitchFamily="2" charset="2"/>
              <a:buChar char="Ø"/>
            </a:pPr>
            <a:endParaRPr lang="en-US" altLang="nl-NL" dirty="0">
              <a:latin typeface="Verdana" panose="020B0604030504040204" pitchFamily="34" charset="0"/>
              <a:ea typeface="Verdana"/>
              <a:cs typeface="Verdana"/>
            </a:endParaRPr>
          </a:p>
          <a:p>
            <a:pPr marL="342900" indent="-342900">
              <a:buClr>
                <a:schemeClr val="accent6"/>
              </a:buClr>
              <a:buFont typeface="Wingdings" panose="05000000000000000000" pitchFamily="2" charset="2"/>
              <a:buChar char="Ø"/>
            </a:pPr>
            <a:r>
              <a:rPr lang="en-US" altLang="nl-NL" dirty="0" err="1">
                <a:latin typeface="Verdana"/>
                <a:ea typeface="Verdana"/>
                <a:cs typeface="Verdana"/>
              </a:rPr>
              <a:t>Profieldeel</a:t>
            </a:r>
            <a:r>
              <a:rPr lang="en-US" altLang="nl-NL" dirty="0">
                <a:latin typeface="Verdana"/>
                <a:ea typeface="Verdana"/>
                <a:cs typeface="Verdana"/>
              </a:rPr>
              <a:t>: </a:t>
            </a:r>
            <a:r>
              <a:rPr lang="en-US" altLang="nl-NL" dirty="0" err="1">
                <a:latin typeface="Verdana"/>
                <a:ea typeface="Verdana"/>
                <a:cs typeface="Verdana"/>
              </a:rPr>
              <a:t>altijd</a:t>
            </a:r>
            <a:r>
              <a:rPr lang="en-US" altLang="nl-NL" dirty="0">
                <a:latin typeface="Verdana"/>
                <a:ea typeface="Verdana"/>
                <a:cs typeface="Verdana"/>
              </a:rPr>
              <a:t> 4 </a:t>
            </a:r>
            <a:r>
              <a:rPr lang="en-US" altLang="nl-NL" dirty="0" err="1">
                <a:latin typeface="Verdana"/>
                <a:ea typeface="Verdana"/>
                <a:cs typeface="Verdana"/>
              </a:rPr>
              <a:t>vakken</a:t>
            </a:r>
            <a:r>
              <a:rPr lang="en-US" altLang="nl-NL" dirty="0">
                <a:latin typeface="Verdana"/>
                <a:ea typeface="Verdana"/>
                <a:cs typeface="Verdana"/>
              </a:rPr>
              <a:t> </a:t>
            </a:r>
            <a:r>
              <a:rPr lang="en-US" altLang="nl-NL" dirty="0" err="1">
                <a:latin typeface="Verdana"/>
                <a:ea typeface="Verdana"/>
                <a:cs typeface="Verdana"/>
              </a:rPr>
              <a:t>horend</a:t>
            </a:r>
            <a:r>
              <a:rPr lang="en-US" altLang="nl-NL" dirty="0">
                <a:latin typeface="Verdana"/>
                <a:ea typeface="Verdana"/>
                <a:cs typeface="Verdana"/>
              </a:rPr>
              <a:t> </a:t>
            </a:r>
            <a:r>
              <a:rPr lang="en-US" altLang="nl-NL" dirty="0" err="1">
                <a:latin typeface="Verdana"/>
                <a:ea typeface="Verdana"/>
                <a:cs typeface="Verdana"/>
              </a:rPr>
              <a:t>bij</a:t>
            </a:r>
            <a:r>
              <a:rPr lang="en-US" altLang="nl-NL" dirty="0">
                <a:latin typeface="Verdana"/>
                <a:ea typeface="Verdana"/>
                <a:cs typeface="Verdana"/>
              </a:rPr>
              <a:t> het </a:t>
            </a:r>
            <a:r>
              <a:rPr lang="en-US" altLang="nl-NL" dirty="0" err="1">
                <a:latin typeface="Verdana"/>
                <a:ea typeface="Verdana"/>
                <a:cs typeface="Verdana"/>
              </a:rPr>
              <a:t>profiel</a:t>
            </a:r>
            <a:endParaRPr lang="en-US" altLang="nl-NL" dirty="0">
              <a:latin typeface="Verdana"/>
              <a:ea typeface="Verdana"/>
              <a:cs typeface="Verdana"/>
            </a:endParaRPr>
          </a:p>
          <a:p>
            <a:pPr marL="342900" indent="-342900">
              <a:buClr>
                <a:schemeClr val="accent6"/>
              </a:buClr>
              <a:buFont typeface="Wingdings" panose="05000000000000000000" pitchFamily="2" charset="2"/>
              <a:buChar char="Ø"/>
            </a:pPr>
            <a:endParaRPr lang="en-US" altLang="nl-NL" dirty="0">
              <a:latin typeface="Verdana" panose="020B0604030504040204" pitchFamily="34" charset="0"/>
              <a:ea typeface="Verdana"/>
              <a:cs typeface="Verdana"/>
            </a:endParaRPr>
          </a:p>
          <a:p>
            <a:pPr marL="342900" indent="-342900">
              <a:buClr>
                <a:schemeClr val="accent6"/>
              </a:buClr>
              <a:buFont typeface="Wingdings" panose="05000000000000000000" pitchFamily="2" charset="2"/>
              <a:buChar char="Ø"/>
            </a:pPr>
            <a:r>
              <a:rPr lang="en-US" altLang="nl-NL" dirty="0" err="1">
                <a:latin typeface="Verdana"/>
                <a:ea typeface="Verdana"/>
                <a:cs typeface="Verdana"/>
              </a:rPr>
              <a:t>Keuzedeel</a:t>
            </a:r>
            <a:r>
              <a:rPr lang="en-US" altLang="nl-NL" dirty="0">
                <a:latin typeface="Verdana"/>
                <a:ea typeface="Verdana"/>
                <a:cs typeface="Verdana"/>
              </a:rPr>
              <a:t>: 1 </a:t>
            </a:r>
            <a:r>
              <a:rPr lang="en-US" altLang="nl-NL" dirty="0" err="1">
                <a:latin typeface="Verdana"/>
                <a:ea typeface="Verdana"/>
                <a:cs typeface="Verdana"/>
              </a:rPr>
              <a:t>vak</a:t>
            </a:r>
            <a:r>
              <a:rPr lang="en-US" altLang="nl-NL" dirty="0">
                <a:latin typeface="Verdana"/>
                <a:ea typeface="Verdana"/>
                <a:cs typeface="Verdana"/>
              </a:rPr>
              <a:t> </a:t>
            </a:r>
          </a:p>
          <a:p>
            <a:pPr marL="342900" indent="-342900">
              <a:buClr>
                <a:schemeClr val="accent6"/>
              </a:buClr>
              <a:buFont typeface="Wingdings" panose="05000000000000000000" pitchFamily="2" charset="2"/>
              <a:buChar char="Ø"/>
            </a:pPr>
            <a:endParaRPr lang="en-US" altLang="nl-NL" dirty="0">
              <a:latin typeface="Verdana"/>
              <a:ea typeface="Verdana"/>
              <a:cs typeface="Verdana"/>
            </a:endParaRPr>
          </a:p>
          <a:p>
            <a:pPr marL="342900" indent="-342900">
              <a:buClr>
                <a:schemeClr val="accent6"/>
              </a:buClr>
              <a:buFont typeface="Wingdings" panose="05000000000000000000" pitchFamily="2" charset="2"/>
              <a:buChar char="Ø"/>
            </a:pPr>
            <a:r>
              <a:rPr lang="en-US" altLang="nl-NL" i="1" dirty="0">
                <a:solidFill>
                  <a:schemeClr val="tx1">
                    <a:lumMod val="50000"/>
                    <a:lumOff val="50000"/>
                  </a:schemeClr>
                </a:solidFill>
                <a:latin typeface="Verdana"/>
                <a:ea typeface="Verdana"/>
                <a:cs typeface="Verdana"/>
              </a:rPr>
              <a:t>Extra </a:t>
            </a:r>
            <a:r>
              <a:rPr lang="en-US" altLang="nl-NL" i="1" dirty="0" err="1">
                <a:solidFill>
                  <a:schemeClr val="tx1">
                    <a:lumMod val="50000"/>
                    <a:lumOff val="50000"/>
                  </a:schemeClr>
                </a:solidFill>
                <a:latin typeface="Verdana"/>
                <a:ea typeface="Verdana"/>
                <a:cs typeface="Verdana"/>
              </a:rPr>
              <a:t>vak</a:t>
            </a:r>
            <a:r>
              <a:rPr lang="en-US" altLang="nl-NL" i="1" dirty="0">
                <a:solidFill>
                  <a:schemeClr val="tx1">
                    <a:lumMod val="50000"/>
                    <a:lumOff val="50000"/>
                  </a:schemeClr>
                </a:solidFill>
                <a:latin typeface="Verdana"/>
                <a:ea typeface="Verdana"/>
                <a:cs typeface="Verdana"/>
              </a:rPr>
              <a:t>: </a:t>
            </a:r>
            <a:r>
              <a:rPr lang="en-US" altLang="nl-NL" i="1" u="sng" dirty="0" err="1">
                <a:solidFill>
                  <a:schemeClr val="tx1">
                    <a:lumMod val="50000"/>
                    <a:lumOff val="50000"/>
                  </a:schemeClr>
                </a:solidFill>
                <a:latin typeface="Verdana"/>
                <a:ea typeface="Verdana"/>
                <a:cs typeface="Verdana"/>
              </a:rPr>
              <a:t>niet</a:t>
            </a:r>
            <a:r>
              <a:rPr lang="en-US" altLang="nl-NL" i="1" dirty="0">
                <a:solidFill>
                  <a:schemeClr val="tx1">
                    <a:lumMod val="50000"/>
                    <a:lumOff val="50000"/>
                  </a:schemeClr>
                </a:solidFill>
                <a:latin typeface="Verdana"/>
                <a:ea typeface="Verdana"/>
                <a:cs typeface="Verdana"/>
              </a:rPr>
              <a:t> </a:t>
            </a:r>
            <a:r>
              <a:rPr lang="en-US" altLang="nl-NL" i="1" dirty="0" err="1">
                <a:solidFill>
                  <a:schemeClr val="tx1">
                    <a:lumMod val="50000"/>
                    <a:lumOff val="50000"/>
                  </a:schemeClr>
                </a:solidFill>
                <a:latin typeface="Verdana"/>
                <a:ea typeface="Verdana"/>
                <a:cs typeface="Verdana"/>
              </a:rPr>
              <a:t>verplicht</a:t>
            </a:r>
            <a:r>
              <a:rPr lang="en-US" altLang="nl-NL" i="1" dirty="0">
                <a:solidFill>
                  <a:schemeClr val="tx1">
                    <a:lumMod val="50000"/>
                    <a:lumOff val="50000"/>
                  </a:schemeClr>
                </a:solidFill>
                <a:latin typeface="Verdana"/>
                <a:ea typeface="Verdana"/>
                <a:cs typeface="Verdana"/>
              </a:rPr>
              <a:t>!</a:t>
            </a:r>
          </a:p>
        </p:txBody>
      </p:sp>
      <p:pic>
        <p:nvPicPr>
          <p:cNvPr id="3" name="Afbeelding 2">
            <a:extLst>
              <a:ext uri="{FF2B5EF4-FFF2-40B4-BE49-F238E27FC236}">
                <a16:creationId xmlns:a16="http://schemas.microsoft.com/office/drawing/2014/main" id="{36D06DFF-C09B-4B9C-A84F-C0B099FC777D}"/>
              </a:ext>
            </a:extLst>
          </p:cNvPr>
          <p:cNvPicPr>
            <a:picLocks noChangeAspect="1"/>
          </p:cNvPicPr>
          <p:nvPr/>
        </p:nvPicPr>
        <p:blipFill>
          <a:blip r:embed="rId3"/>
          <a:stretch>
            <a:fillRect/>
          </a:stretch>
        </p:blipFill>
        <p:spPr>
          <a:xfrm>
            <a:off x="0" y="0"/>
            <a:ext cx="2718109" cy="5308054"/>
          </a:xfrm>
          <a:prstGeom prst="rect">
            <a:avLst/>
          </a:prstGeom>
        </p:spPr>
      </p:pic>
    </p:spTree>
    <p:extLst>
      <p:ext uri="{BB962C8B-B14F-4D97-AF65-F5344CB8AC3E}">
        <p14:creationId xmlns:p14="http://schemas.microsoft.com/office/powerpoint/2010/main" val="45517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Silhouet van vogels die in de verte vliegen">
            <a:extLst>
              <a:ext uri="{FF2B5EF4-FFF2-40B4-BE49-F238E27FC236}">
                <a16:creationId xmlns:a16="http://schemas.microsoft.com/office/drawing/2014/main" id="{41516779-24FB-4AF5-82B6-C8A53E932EE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9" name="Tekstvak 8"/>
          <p:cNvSpPr txBox="1"/>
          <p:nvPr/>
        </p:nvSpPr>
        <p:spPr>
          <a:xfrm>
            <a:off x="2771800" y="987574"/>
            <a:ext cx="5904655" cy="4032448"/>
          </a:xfrm>
          <a:prstGeom prst="rect">
            <a:avLst/>
          </a:prstGeom>
          <a:noFill/>
        </p:spPr>
        <p:txBody>
          <a:bodyPr wrap="square" lIns="91440" tIns="45720" rIns="91440" bIns="0" rtlCol="0" anchor="t">
            <a:normAutofit/>
          </a:bodyPr>
          <a:lstStyle/>
          <a:p>
            <a:pPr marL="742315" lvl="1" indent="-285115">
              <a:lnSpc>
                <a:spcPct val="110000"/>
              </a:lnSpc>
              <a:spcBef>
                <a:spcPts val="1000"/>
              </a:spcBef>
              <a:buFont typeface="Wingdings" panose="05000000000000000000" pitchFamily="2" charset="2"/>
              <a:buChar char="§"/>
            </a:pPr>
            <a:r>
              <a:rPr lang="en-US" altLang="nl-NL" dirty="0" err="1">
                <a:latin typeface="Verdana"/>
                <a:ea typeface="Verdana"/>
                <a:cs typeface="Verdana"/>
              </a:rPr>
              <a:t>Nederlands</a:t>
            </a:r>
            <a:endParaRPr lang="en-US" altLang="nl-NL" dirty="0">
              <a:latin typeface="Verdana"/>
              <a:ea typeface="Verdana"/>
              <a:cs typeface="Verdana"/>
            </a:endParaRPr>
          </a:p>
          <a:p>
            <a:pPr marL="742315" lvl="1" indent="-285115">
              <a:lnSpc>
                <a:spcPct val="110000"/>
              </a:lnSpc>
              <a:spcBef>
                <a:spcPts val="1000"/>
              </a:spcBef>
              <a:buFont typeface="Wingdings" panose="05000000000000000000" pitchFamily="2" charset="2"/>
              <a:buChar char="§"/>
            </a:pPr>
            <a:r>
              <a:rPr lang="en-US" altLang="nl-NL" dirty="0">
                <a:latin typeface="Verdana"/>
                <a:ea typeface="Verdana"/>
                <a:cs typeface="Verdana"/>
              </a:rPr>
              <a:t>Engels</a:t>
            </a:r>
          </a:p>
          <a:p>
            <a:pPr marL="742315" lvl="1" indent="-285115">
              <a:lnSpc>
                <a:spcPct val="110000"/>
              </a:lnSpc>
              <a:spcBef>
                <a:spcPts val="1000"/>
              </a:spcBef>
              <a:buFont typeface="Wingdings" panose="05000000000000000000" pitchFamily="2" charset="2"/>
              <a:buChar char="§"/>
            </a:pPr>
            <a:r>
              <a:rPr lang="nl-NL" altLang="nl-NL" dirty="0">
                <a:latin typeface="Verdana"/>
                <a:ea typeface="Verdana"/>
                <a:cs typeface="Verdana"/>
              </a:rPr>
              <a:t>2</a:t>
            </a:r>
            <a:r>
              <a:rPr lang="nl-NL" altLang="nl-NL" baseline="30000" dirty="0">
                <a:latin typeface="Verdana"/>
                <a:ea typeface="Verdana"/>
                <a:cs typeface="Verdana"/>
              </a:rPr>
              <a:t>e</a:t>
            </a:r>
            <a:r>
              <a:rPr lang="nl-NL" altLang="nl-NL" dirty="0">
                <a:latin typeface="Verdana"/>
                <a:ea typeface="Verdana"/>
                <a:cs typeface="Verdana"/>
              </a:rPr>
              <a:t> moderne vreemde taal (Du of </a:t>
            </a:r>
            <a:r>
              <a:rPr lang="nl-NL" altLang="nl-NL" dirty="0" err="1">
                <a:latin typeface="Verdana"/>
                <a:ea typeface="Verdana"/>
                <a:cs typeface="Verdana"/>
              </a:rPr>
              <a:t>Fra</a:t>
            </a:r>
            <a:r>
              <a:rPr lang="nl-NL" altLang="nl-NL" dirty="0">
                <a:latin typeface="Verdana"/>
                <a:ea typeface="Verdana"/>
                <a:cs typeface="Verdana"/>
              </a:rPr>
              <a:t>)</a:t>
            </a:r>
          </a:p>
          <a:p>
            <a:pPr marL="742315" lvl="1" indent="-285115">
              <a:lnSpc>
                <a:spcPct val="110000"/>
              </a:lnSpc>
              <a:spcBef>
                <a:spcPts val="1000"/>
              </a:spcBef>
              <a:buFont typeface="Wingdings" panose="05000000000000000000" pitchFamily="2" charset="2"/>
              <a:buChar char="§"/>
            </a:pPr>
            <a:r>
              <a:rPr lang="en-US" altLang="nl-NL" dirty="0" err="1">
                <a:latin typeface="Verdana"/>
                <a:ea typeface="Verdana"/>
                <a:cs typeface="Verdana"/>
              </a:rPr>
              <a:t>Maatschappijleer</a:t>
            </a:r>
            <a:r>
              <a:rPr lang="en-US" altLang="nl-NL" dirty="0">
                <a:latin typeface="Verdana"/>
                <a:ea typeface="Verdana"/>
                <a:cs typeface="Verdana"/>
              </a:rPr>
              <a:t> (</a:t>
            </a:r>
            <a:r>
              <a:rPr lang="en-US" altLang="nl-NL" dirty="0" err="1">
                <a:latin typeface="Verdana"/>
                <a:ea typeface="Verdana"/>
                <a:cs typeface="Verdana"/>
              </a:rPr>
              <a:t>tto</a:t>
            </a:r>
            <a:r>
              <a:rPr lang="en-US" altLang="nl-NL" dirty="0">
                <a:latin typeface="Verdana"/>
                <a:ea typeface="Verdana"/>
                <a:cs typeface="Verdana"/>
              </a:rPr>
              <a:t> in </a:t>
            </a:r>
            <a:r>
              <a:rPr lang="en-US" altLang="nl-NL" dirty="0" err="1">
                <a:latin typeface="Verdana"/>
                <a:ea typeface="Verdana"/>
                <a:cs typeface="Verdana"/>
              </a:rPr>
              <a:t>engels</a:t>
            </a:r>
            <a:r>
              <a:rPr lang="en-US" altLang="nl-NL" dirty="0">
                <a:latin typeface="Verdana"/>
                <a:ea typeface="Verdana"/>
                <a:cs typeface="Verdana"/>
              </a:rPr>
              <a:t>)</a:t>
            </a:r>
          </a:p>
          <a:p>
            <a:pPr marL="742315" lvl="1" indent="-285115">
              <a:lnSpc>
                <a:spcPct val="110000"/>
              </a:lnSpc>
              <a:spcBef>
                <a:spcPts val="1000"/>
              </a:spcBef>
              <a:buFont typeface="Wingdings" panose="05000000000000000000" pitchFamily="2" charset="2"/>
              <a:buChar char="§"/>
            </a:pPr>
            <a:r>
              <a:rPr lang="nl-NL" altLang="nl-NL" dirty="0">
                <a:latin typeface="Verdana"/>
                <a:ea typeface="Verdana"/>
                <a:cs typeface="Verdana"/>
              </a:rPr>
              <a:t>Culturele kunstzinnige vorming </a:t>
            </a:r>
            <a:endParaRPr lang="nl-NL" altLang="nl-NL" dirty="0">
              <a:latin typeface="Verdana" panose="020B0604030504040204" pitchFamily="34" charset="0"/>
              <a:ea typeface="Verdana"/>
              <a:cs typeface="Verdana"/>
            </a:endParaRPr>
          </a:p>
          <a:p>
            <a:pPr marL="742315" lvl="1" indent="-285115">
              <a:lnSpc>
                <a:spcPct val="110000"/>
              </a:lnSpc>
              <a:spcBef>
                <a:spcPts val="1000"/>
              </a:spcBef>
              <a:buFont typeface="Wingdings" panose="05000000000000000000" pitchFamily="2" charset="2"/>
              <a:buChar char="§"/>
            </a:pPr>
            <a:r>
              <a:rPr lang="en-US" altLang="nl-NL" dirty="0" err="1">
                <a:latin typeface="Verdana"/>
                <a:ea typeface="Verdana"/>
                <a:cs typeface="Verdana"/>
              </a:rPr>
              <a:t>Lichamelijke</a:t>
            </a:r>
            <a:r>
              <a:rPr lang="en-US" altLang="nl-NL" dirty="0">
                <a:latin typeface="Verdana"/>
                <a:ea typeface="Verdana"/>
                <a:cs typeface="Verdana"/>
              </a:rPr>
              <a:t> </a:t>
            </a:r>
            <a:r>
              <a:rPr lang="en-US" altLang="nl-NL" dirty="0" err="1">
                <a:latin typeface="Verdana"/>
                <a:ea typeface="Verdana"/>
                <a:cs typeface="Verdana"/>
              </a:rPr>
              <a:t>opvoeding</a:t>
            </a:r>
            <a:r>
              <a:rPr lang="en-US" altLang="nl-NL" dirty="0">
                <a:latin typeface="Verdana"/>
                <a:ea typeface="Verdana"/>
                <a:cs typeface="Verdana"/>
              </a:rPr>
              <a:t> (</a:t>
            </a:r>
            <a:r>
              <a:rPr lang="en-US" altLang="nl-NL" dirty="0" err="1">
                <a:latin typeface="Verdana"/>
                <a:ea typeface="Verdana"/>
                <a:cs typeface="Verdana"/>
              </a:rPr>
              <a:t>tto</a:t>
            </a:r>
            <a:r>
              <a:rPr lang="en-US" altLang="nl-NL" dirty="0">
                <a:latin typeface="Verdana"/>
                <a:ea typeface="Verdana"/>
                <a:cs typeface="Verdana"/>
              </a:rPr>
              <a:t> in </a:t>
            </a:r>
            <a:r>
              <a:rPr lang="en-US" altLang="nl-NL" dirty="0" err="1">
                <a:latin typeface="Verdana"/>
                <a:ea typeface="Verdana"/>
                <a:cs typeface="Verdana"/>
              </a:rPr>
              <a:t>engels</a:t>
            </a:r>
            <a:r>
              <a:rPr lang="en-US" altLang="nl-NL" dirty="0">
                <a:latin typeface="Verdana"/>
                <a:ea typeface="Verdana"/>
                <a:cs typeface="Verdana"/>
              </a:rPr>
              <a:t>)</a:t>
            </a:r>
          </a:p>
          <a:p>
            <a:pPr marL="742315" lvl="1" indent="-285115">
              <a:lnSpc>
                <a:spcPct val="110000"/>
              </a:lnSpc>
              <a:spcBef>
                <a:spcPts val="1000"/>
              </a:spcBef>
              <a:buFont typeface="Wingdings" panose="05000000000000000000" pitchFamily="2" charset="2"/>
              <a:buChar char="§"/>
            </a:pPr>
            <a:r>
              <a:rPr lang="nl-NL" altLang="nl-NL" dirty="0">
                <a:latin typeface="Verdana"/>
                <a:ea typeface="Verdana"/>
                <a:cs typeface="Verdana"/>
              </a:rPr>
              <a:t>Wetenschapsoriëntatie (regulier)</a:t>
            </a:r>
          </a:p>
          <a:p>
            <a:pPr marL="742315" lvl="1" indent="-285115">
              <a:lnSpc>
                <a:spcPct val="110000"/>
              </a:lnSpc>
              <a:spcBef>
                <a:spcPts val="1000"/>
              </a:spcBef>
              <a:buFont typeface="Wingdings" panose="05000000000000000000" pitchFamily="2" charset="2"/>
              <a:buChar char="§"/>
            </a:pPr>
            <a:r>
              <a:rPr lang="nl-NL" altLang="nl-NL" dirty="0">
                <a:latin typeface="Verdana"/>
                <a:ea typeface="Verdana"/>
                <a:cs typeface="Verdana"/>
              </a:rPr>
              <a:t>Global </a:t>
            </a:r>
            <a:r>
              <a:rPr lang="nl-NL" altLang="nl-NL" dirty="0" err="1">
                <a:latin typeface="Verdana"/>
                <a:ea typeface="Verdana"/>
                <a:cs typeface="Verdana"/>
              </a:rPr>
              <a:t>perspectives</a:t>
            </a:r>
            <a:r>
              <a:rPr lang="nl-NL" altLang="nl-NL" dirty="0">
                <a:latin typeface="Verdana"/>
                <a:ea typeface="Verdana"/>
                <a:cs typeface="Verdana"/>
              </a:rPr>
              <a:t> </a:t>
            </a:r>
            <a:r>
              <a:rPr lang="nl-NL" altLang="nl-NL" dirty="0" err="1">
                <a:latin typeface="Verdana"/>
                <a:ea typeface="Verdana"/>
                <a:cs typeface="Verdana"/>
              </a:rPr>
              <a:t>and</a:t>
            </a:r>
            <a:r>
              <a:rPr lang="nl-NL" altLang="nl-NL" dirty="0">
                <a:latin typeface="Verdana"/>
                <a:ea typeface="Verdana"/>
                <a:cs typeface="Verdana"/>
              </a:rPr>
              <a:t> research (</a:t>
            </a:r>
            <a:r>
              <a:rPr lang="nl-NL" altLang="nl-NL" dirty="0" err="1">
                <a:latin typeface="Verdana"/>
                <a:ea typeface="Verdana"/>
                <a:cs typeface="Verdana"/>
              </a:rPr>
              <a:t>tto</a:t>
            </a:r>
            <a:r>
              <a:rPr lang="nl-NL" altLang="nl-NL" dirty="0">
                <a:latin typeface="Verdana"/>
                <a:ea typeface="Verdana"/>
                <a:cs typeface="Verdana"/>
              </a:rPr>
              <a:t>)</a:t>
            </a:r>
          </a:p>
          <a:p>
            <a:pPr marL="742315" lvl="1" indent="-285115">
              <a:lnSpc>
                <a:spcPct val="110000"/>
              </a:lnSpc>
              <a:spcBef>
                <a:spcPts val="1000"/>
              </a:spcBef>
              <a:buFont typeface="Wingdings" panose="05000000000000000000" pitchFamily="2" charset="2"/>
              <a:buChar char="§"/>
            </a:pPr>
            <a:r>
              <a:rPr lang="nl-NL" altLang="nl-NL" dirty="0">
                <a:latin typeface="Verdana"/>
                <a:ea typeface="Verdana"/>
                <a:cs typeface="Verdana"/>
              </a:rPr>
              <a:t>Profielwerkstuk</a:t>
            </a:r>
            <a:endParaRPr lang="en-US" altLang="nl-NL" dirty="0">
              <a:latin typeface="Verdana"/>
              <a:ea typeface="Verdana"/>
              <a:cs typeface="Verdana"/>
            </a:endParaRPr>
          </a:p>
          <a:p>
            <a:pPr lvl="1">
              <a:buFont typeface="Wingdings" panose="05000000000000000000" pitchFamily="2" charset="2"/>
              <a:buChar char="v"/>
            </a:pPr>
            <a:endParaRPr lang="nl-NL" sz="1000" dirty="0">
              <a:solidFill>
                <a:srgbClr val="8D8E8D"/>
              </a:solidFill>
              <a:latin typeface="Verdana"/>
              <a:cs typeface="Verdana"/>
            </a:endParaRPr>
          </a:p>
        </p:txBody>
      </p:sp>
      <p:sp>
        <p:nvSpPr>
          <p:cNvPr id="8" name="Tekstvak 7"/>
          <p:cNvSpPr txBox="1"/>
          <p:nvPr/>
        </p:nvSpPr>
        <p:spPr>
          <a:xfrm>
            <a:off x="3410646" y="339502"/>
            <a:ext cx="4968553" cy="432048"/>
          </a:xfrm>
          <a:prstGeom prst="rect">
            <a:avLst/>
          </a:prstGeom>
          <a:noFill/>
        </p:spPr>
        <p:txBody>
          <a:bodyPr wrap="square" lIns="91440" tIns="45720" rIns="91440" bIns="0" rtlCol="0" anchor="t">
            <a:noAutofit/>
          </a:bodyPr>
          <a:lstStyle/>
          <a:p>
            <a:r>
              <a:rPr lang="en-US" altLang="nl-NL" sz="2400" b="1" dirty="0" err="1">
                <a:latin typeface="Verdana"/>
                <a:ea typeface="Verdana"/>
                <a:cs typeface="Verdana"/>
              </a:rPr>
              <a:t>Gemeenschappelijk</a:t>
            </a:r>
            <a:r>
              <a:rPr lang="en-US" altLang="nl-NL" sz="2400" b="1" dirty="0">
                <a:latin typeface="Verdana"/>
                <a:ea typeface="Verdana"/>
                <a:cs typeface="Verdana"/>
              </a:rPr>
              <a:t> </a:t>
            </a:r>
            <a:r>
              <a:rPr lang="en-US" altLang="nl-NL" sz="2400" b="1" dirty="0" err="1">
                <a:latin typeface="Verdana"/>
                <a:ea typeface="Verdana"/>
                <a:cs typeface="Verdana"/>
              </a:rPr>
              <a:t>deel</a:t>
            </a:r>
          </a:p>
        </p:txBody>
      </p:sp>
      <p:pic>
        <p:nvPicPr>
          <p:cNvPr id="3" name="Afbeelding 2" descr="Afbeelding met water, buiten, gebouw, boot&#10;&#10;Automatisch gegenereerde beschrijving">
            <a:extLst>
              <a:ext uri="{FF2B5EF4-FFF2-40B4-BE49-F238E27FC236}">
                <a16:creationId xmlns:a16="http://schemas.microsoft.com/office/drawing/2014/main" id="{AE9EF152-ED16-418A-BA5D-CEB7570BAF1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0"/>
            <a:ext cx="2943100" cy="5143500"/>
          </a:xfrm>
          <a:prstGeom prst="rect">
            <a:avLst/>
          </a:prstGeom>
        </p:spPr>
      </p:pic>
    </p:spTree>
    <p:extLst>
      <p:ext uri="{BB962C8B-B14F-4D97-AF65-F5344CB8AC3E}">
        <p14:creationId xmlns:p14="http://schemas.microsoft.com/office/powerpoint/2010/main" val="56416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nl-NL" sz="2400" dirty="0">
                <a:latin typeface="Verdana" pitchFamily="34" charset="0"/>
              </a:rPr>
              <a:t>De </a:t>
            </a:r>
            <a:r>
              <a:rPr lang="en-US" altLang="nl-NL" sz="2400" dirty="0" err="1">
                <a:latin typeface="Verdana" pitchFamily="34" charset="0"/>
              </a:rPr>
              <a:t>profielen</a:t>
            </a:r>
            <a:endParaRPr lang="nl-NL" sz="2400" dirty="0"/>
          </a:p>
        </p:txBody>
      </p:sp>
      <p:sp>
        <p:nvSpPr>
          <p:cNvPr id="3" name="Tijdelijke aanduiding voor afbeelding 2"/>
          <p:cNvSpPr>
            <a:spLocks noGrp="1"/>
          </p:cNvSpPr>
          <p:nvPr>
            <p:ph type="pic" sz="quarter" idx="10"/>
          </p:nvPr>
        </p:nvSpPr>
        <p:spPr>
          <a:xfrm>
            <a:off x="445985" y="1450626"/>
            <a:ext cx="1622425" cy="1620837"/>
          </a:xfrm>
        </p:spPr>
      </p:sp>
      <p:sp>
        <p:nvSpPr>
          <p:cNvPr id="5" name="Tijdelijke aanduiding voor tekst 4"/>
          <p:cNvSpPr>
            <a:spLocks noGrp="1"/>
          </p:cNvSpPr>
          <p:nvPr>
            <p:ph type="body" idx="11"/>
          </p:nvPr>
        </p:nvSpPr>
        <p:spPr>
          <a:xfrm>
            <a:off x="442733" y="3197658"/>
            <a:ext cx="2041041" cy="670237"/>
          </a:xfrm>
        </p:spPr>
        <p:txBody>
          <a:bodyPr/>
          <a:lstStyle/>
          <a:p>
            <a:r>
              <a:rPr lang="en-US" altLang="nl-NL" sz="1800" dirty="0" err="1">
                <a:latin typeface="Verdana" panose="020B0604030504040204" pitchFamily="34" charset="0"/>
              </a:rPr>
              <a:t>Cultuur</a:t>
            </a:r>
            <a:r>
              <a:rPr lang="en-US" altLang="nl-NL" sz="1800" dirty="0">
                <a:latin typeface="Verdana" panose="020B0604030504040204" pitchFamily="34" charset="0"/>
              </a:rPr>
              <a:t> &amp; </a:t>
            </a:r>
            <a:r>
              <a:rPr lang="en-US" altLang="nl-NL" sz="1800" dirty="0" err="1">
                <a:latin typeface="Verdana" panose="020B0604030504040204" pitchFamily="34" charset="0"/>
              </a:rPr>
              <a:t>Maatschappij</a:t>
            </a:r>
            <a:endParaRPr lang="nl-NL" sz="1800" dirty="0"/>
          </a:p>
        </p:txBody>
      </p:sp>
      <p:sp>
        <p:nvSpPr>
          <p:cNvPr id="6" name="Tijdelijke aanduiding voor afbeelding 5"/>
          <p:cNvSpPr>
            <a:spLocks noGrp="1"/>
          </p:cNvSpPr>
          <p:nvPr>
            <p:ph type="pic" sz="quarter" idx="12"/>
          </p:nvPr>
        </p:nvSpPr>
        <p:spPr>
          <a:xfrm>
            <a:off x="2796216" y="1438190"/>
            <a:ext cx="1622425" cy="1620837"/>
          </a:xfrm>
        </p:spPr>
      </p:sp>
      <p:sp>
        <p:nvSpPr>
          <p:cNvPr id="8" name="Tijdelijke aanduiding voor tekst 7"/>
          <p:cNvSpPr>
            <a:spLocks noGrp="1"/>
          </p:cNvSpPr>
          <p:nvPr>
            <p:ph type="body" idx="14"/>
          </p:nvPr>
        </p:nvSpPr>
        <p:spPr>
          <a:xfrm>
            <a:off x="2733552" y="3197658"/>
            <a:ext cx="2198488" cy="526221"/>
          </a:xfrm>
        </p:spPr>
        <p:txBody>
          <a:bodyPr/>
          <a:lstStyle/>
          <a:p>
            <a:r>
              <a:rPr lang="en-US" altLang="nl-NL" sz="1800" dirty="0" err="1">
                <a:latin typeface="Verdana" panose="020B0604030504040204" pitchFamily="34" charset="0"/>
              </a:rPr>
              <a:t>Economie</a:t>
            </a:r>
            <a:r>
              <a:rPr lang="en-US" altLang="nl-NL" sz="1800" dirty="0">
                <a:latin typeface="Verdana" panose="020B0604030504040204" pitchFamily="34" charset="0"/>
              </a:rPr>
              <a:t> &amp; </a:t>
            </a:r>
            <a:r>
              <a:rPr lang="en-US" altLang="nl-NL" sz="1800" dirty="0" err="1">
                <a:latin typeface="Verdana" panose="020B0604030504040204" pitchFamily="34" charset="0"/>
              </a:rPr>
              <a:t>Maatschappij</a:t>
            </a:r>
            <a:endParaRPr lang="en-US" altLang="nl-NL" sz="1800" dirty="0">
              <a:latin typeface="Verdana" panose="020B0604030504040204" pitchFamily="34" charset="0"/>
            </a:endParaRPr>
          </a:p>
        </p:txBody>
      </p:sp>
      <p:sp>
        <p:nvSpPr>
          <p:cNvPr id="9" name="Tijdelijke aanduiding voor afbeelding 8"/>
          <p:cNvSpPr>
            <a:spLocks noGrp="1"/>
          </p:cNvSpPr>
          <p:nvPr>
            <p:ph type="pic" sz="quarter" idx="15"/>
          </p:nvPr>
        </p:nvSpPr>
        <p:spPr>
          <a:xfrm>
            <a:off x="5099832" y="1450626"/>
            <a:ext cx="1622425" cy="1620837"/>
          </a:xfrm>
        </p:spPr>
      </p:sp>
      <p:sp>
        <p:nvSpPr>
          <p:cNvPr id="11" name="Tijdelijke aanduiding voor tekst 10"/>
          <p:cNvSpPr>
            <a:spLocks noGrp="1"/>
          </p:cNvSpPr>
          <p:nvPr>
            <p:ph type="body" idx="17"/>
          </p:nvPr>
        </p:nvSpPr>
        <p:spPr>
          <a:xfrm>
            <a:off x="5004048" y="3197658"/>
            <a:ext cx="1944216" cy="454213"/>
          </a:xfrm>
        </p:spPr>
        <p:txBody>
          <a:bodyPr/>
          <a:lstStyle/>
          <a:p>
            <a:r>
              <a:rPr lang="en-US" altLang="nl-NL" sz="1800" dirty="0" err="1">
                <a:latin typeface="Verdana" panose="020B0604030504040204" pitchFamily="34" charset="0"/>
              </a:rPr>
              <a:t>Natuur</a:t>
            </a:r>
            <a:r>
              <a:rPr lang="en-US" altLang="nl-NL" sz="1800" dirty="0">
                <a:latin typeface="Verdana" panose="020B0604030504040204" pitchFamily="34" charset="0"/>
              </a:rPr>
              <a:t> &amp; </a:t>
            </a:r>
            <a:r>
              <a:rPr lang="en-US" altLang="nl-NL" sz="1800" dirty="0" err="1">
                <a:latin typeface="Verdana" panose="020B0604030504040204" pitchFamily="34" charset="0"/>
              </a:rPr>
              <a:t>Gezondheid</a:t>
            </a:r>
            <a:endParaRPr lang="nl-NL" sz="1800" dirty="0"/>
          </a:p>
        </p:txBody>
      </p:sp>
      <p:sp>
        <p:nvSpPr>
          <p:cNvPr id="12" name="Tijdelijke aanduiding voor afbeelding 11"/>
          <p:cNvSpPr>
            <a:spLocks noGrp="1"/>
          </p:cNvSpPr>
          <p:nvPr>
            <p:ph type="pic" sz="quarter" idx="18"/>
          </p:nvPr>
        </p:nvSpPr>
        <p:spPr>
          <a:xfrm>
            <a:off x="7198053" y="1450625"/>
            <a:ext cx="1622425" cy="1620837"/>
          </a:xfrm>
        </p:spPr>
      </p:sp>
      <p:sp>
        <p:nvSpPr>
          <p:cNvPr id="14" name="Tijdelijke aanduiding voor tekst 13"/>
          <p:cNvSpPr>
            <a:spLocks noGrp="1"/>
          </p:cNvSpPr>
          <p:nvPr>
            <p:ph type="body" idx="20"/>
          </p:nvPr>
        </p:nvSpPr>
        <p:spPr>
          <a:xfrm>
            <a:off x="7198047" y="3197658"/>
            <a:ext cx="1629800" cy="670237"/>
          </a:xfrm>
        </p:spPr>
        <p:txBody>
          <a:bodyPr/>
          <a:lstStyle/>
          <a:p>
            <a:r>
              <a:rPr lang="en-US" altLang="nl-NL" sz="1800" dirty="0" err="1">
                <a:latin typeface="Verdana" panose="020B0604030504040204" pitchFamily="34" charset="0"/>
              </a:rPr>
              <a:t>Natuur</a:t>
            </a:r>
            <a:r>
              <a:rPr lang="en-US" altLang="nl-NL" sz="1800" dirty="0">
                <a:latin typeface="Verdana" panose="020B0604030504040204" pitchFamily="34" charset="0"/>
              </a:rPr>
              <a:t> &amp; </a:t>
            </a:r>
            <a:r>
              <a:rPr lang="en-US" altLang="nl-NL" sz="1800" dirty="0" err="1">
                <a:latin typeface="Verdana" panose="020B0604030504040204" pitchFamily="34" charset="0"/>
              </a:rPr>
              <a:t>Techniek</a:t>
            </a:r>
            <a:endParaRPr lang="nl-NL" sz="1800" dirty="0"/>
          </a:p>
        </p:txBody>
      </p:sp>
      <p:pic>
        <p:nvPicPr>
          <p:cNvPr id="15" name="Tijdelijke aanduiding voor afbeelding 28" descr="_MG_2829.jpg"/>
          <p:cNvPicPr>
            <a:picLocks noChangeAspect="1"/>
          </p:cNvPicPr>
          <p:nvPr/>
        </p:nvPicPr>
        <p:blipFill>
          <a:blip r:embed="rId3" cstate="print">
            <a:extLst>
              <a:ext uri="{28A0092B-C50C-407E-A947-70E740481C1C}">
                <a14:useLocalDpi xmlns:a14="http://schemas.microsoft.com/office/drawing/2010/main" val="0"/>
              </a:ext>
            </a:extLst>
          </a:blip>
          <a:srcRect l="16355" r="16355"/>
          <a:stretch>
            <a:fillRect/>
          </a:stretch>
        </p:blipFill>
        <p:spPr>
          <a:xfrm>
            <a:off x="449358" y="1436322"/>
            <a:ext cx="1622425" cy="1620837"/>
          </a:xfrm>
          <a:prstGeom prst="rect">
            <a:avLst/>
          </a:prstGeom>
          <a:solidFill>
            <a:schemeClr val="bg1"/>
          </a:solidFill>
          <a:effectLst>
            <a:outerShdw blurRad="50800" dist="38100" dir="2700000" algn="tl" rotWithShape="0">
              <a:srgbClr val="000000">
                <a:alpha val="43000"/>
              </a:srgbClr>
            </a:outerShdw>
          </a:effectLst>
        </p:spPr>
      </p:pic>
      <p:pic>
        <p:nvPicPr>
          <p:cNvPr id="16" name="Tijdelijke aanduiding voor afbeelding 29" descr="_MG_3027.jpg"/>
          <p:cNvPicPr>
            <a:picLocks noChangeAspect="1"/>
          </p:cNvPicPr>
          <p:nvPr/>
        </p:nvPicPr>
        <p:blipFill rotWithShape="1">
          <a:blip r:embed="rId4" cstate="print">
            <a:extLst>
              <a:ext uri="{28A0092B-C50C-407E-A947-70E740481C1C}">
                <a14:useLocalDpi xmlns:a14="http://schemas.microsoft.com/office/drawing/2010/main" val="0"/>
              </a:ext>
            </a:extLst>
          </a:blip>
          <a:srcRect l="34961" t="26010" r="16330"/>
          <a:stretch/>
        </p:blipFill>
        <p:spPr>
          <a:xfrm>
            <a:off x="2796215" y="1436320"/>
            <a:ext cx="1629800" cy="1620839"/>
          </a:xfrm>
          <a:prstGeom prst="rect">
            <a:avLst/>
          </a:prstGeom>
          <a:solidFill>
            <a:schemeClr val="bg1"/>
          </a:solidFill>
          <a:effectLst>
            <a:outerShdw blurRad="50800" dist="38100" dir="2700000" algn="tl" rotWithShape="0">
              <a:srgbClr val="000000">
                <a:alpha val="43000"/>
              </a:srgbClr>
            </a:outerShdw>
          </a:effectLst>
        </p:spPr>
      </p:pic>
      <p:pic>
        <p:nvPicPr>
          <p:cNvPr id="17" name="Tijdelijke aanduiding voor afbeelding 30" descr="_MG_2868.jpg"/>
          <p:cNvPicPr>
            <a:picLocks noChangeAspect="1"/>
          </p:cNvPicPr>
          <p:nvPr/>
        </p:nvPicPr>
        <p:blipFill rotWithShape="1">
          <a:blip r:embed="rId5" cstate="print">
            <a:extLst>
              <a:ext uri="{28A0092B-C50C-407E-A947-70E740481C1C}">
                <a14:useLocalDpi xmlns:a14="http://schemas.microsoft.com/office/drawing/2010/main" val="0"/>
              </a:ext>
            </a:extLst>
          </a:blip>
          <a:srcRect l="12583" t="12595" r="13466" b="13525"/>
          <a:stretch/>
        </p:blipFill>
        <p:spPr>
          <a:xfrm>
            <a:off x="5099830" y="1450626"/>
            <a:ext cx="1622425" cy="1620837"/>
          </a:xfrm>
          <a:prstGeom prst="rect">
            <a:avLst/>
          </a:prstGeom>
          <a:solidFill>
            <a:schemeClr val="bg1"/>
          </a:solidFill>
          <a:effectLst>
            <a:outerShdw blurRad="50800" dist="38100" dir="2700000" algn="tl" rotWithShape="0">
              <a:srgbClr val="000000">
                <a:alpha val="43000"/>
              </a:srgbClr>
            </a:outerShdw>
          </a:effectLst>
        </p:spPr>
      </p:pic>
      <p:pic>
        <p:nvPicPr>
          <p:cNvPr id="18" name="Tijdelijke aanduiding voor afbeelding 31" descr="_MG_2802.jpg"/>
          <p:cNvPicPr>
            <a:picLocks noChangeAspect="1"/>
          </p:cNvPicPr>
          <p:nvPr/>
        </p:nvPicPr>
        <p:blipFill>
          <a:blip r:embed="rId6" cstate="print">
            <a:extLst>
              <a:ext uri="{28A0092B-C50C-407E-A947-70E740481C1C}">
                <a14:useLocalDpi xmlns:a14="http://schemas.microsoft.com/office/drawing/2010/main" val="0"/>
              </a:ext>
            </a:extLst>
          </a:blip>
          <a:srcRect l="16638" r="16638"/>
          <a:stretch>
            <a:fillRect/>
          </a:stretch>
        </p:blipFill>
        <p:spPr>
          <a:xfrm>
            <a:off x="7198048" y="1450626"/>
            <a:ext cx="1629804" cy="1620837"/>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269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63888" y="627540"/>
            <a:ext cx="5040560" cy="3960434"/>
          </a:xfrm>
        </p:spPr>
        <p:txBody>
          <a:bodyPr vert="horz" lIns="91440" tIns="0" rIns="91440" bIns="0" rtlCol="0" anchor="t">
            <a:noAutofit/>
          </a:bodyPr>
          <a:lstStyle/>
          <a:p>
            <a:pPr marL="0" indent="0">
              <a:buNone/>
            </a:pPr>
            <a:r>
              <a:rPr lang="nl-NL" sz="2400" b="1" dirty="0">
                <a:solidFill>
                  <a:schemeClr val="accent2">
                    <a:lumMod val="50000"/>
                  </a:schemeClr>
                </a:solidFill>
                <a:latin typeface="Verdana" pitchFamily="34" charset="0"/>
                <a:ea typeface="Verdana" pitchFamily="34" charset="0"/>
                <a:cs typeface="Verdana" pitchFamily="34" charset="0"/>
              </a:rPr>
              <a:t>Cultuur &amp; Maatschappij</a:t>
            </a:r>
          </a:p>
          <a:p>
            <a:pPr marL="342265" indent="-342265"/>
            <a:endParaRPr lang="nl-NL" sz="1800" dirty="0">
              <a:solidFill>
                <a:schemeClr val="accent2">
                  <a:lumMod val="50000"/>
                </a:schemeClr>
              </a:solidFill>
              <a:ea typeface="Verdana"/>
            </a:endParaRPr>
          </a:p>
          <a:p>
            <a:pPr marL="0" indent="0">
              <a:buNone/>
            </a:pPr>
            <a:r>
              <a:rPr lang="nl-NL" altLang="nl-NL" sz="1800" b="1" dirty="0">
                <a:solidFill>
                  <a:schemeClr val="accent2">
                    <a:lumMod val="50000"/>
                  </a:schemeClr>
                </a:solidFill>
                <a:latin typeface="Verdana" panose="020B0604030504040204" pitchFamily="34" charset="0"/>
              </a:rPr>
              <a:t>Mogelijke richtingen:</a:t>
            </a:r>
          </a:p>
          <a:p>
            <a:pPr marL="342265" indent="-342265">
              <a:buFont typeface="Courier New" panose="02070309020205020404" pitchFamily="49" charset="0"/>
              <a:buChar char="o"/>
            </a:pPr>
            <a:r>
              <a:rPr lang="nl-NL" altLang="nl-NL" sz="1800" dirty="0">
                <a:solidFill>
                  <a:schemeClr val="accent2">
                    <a:lumMod val="50000"/>
                  </a:schemeClr>
                </a:solidFill>
                <a:latin typeface="Verdana" panose="020B0604030504040204" pitchFamily="34" charset="0"/>
              </a:rPr>
              <a:t>Opvoeding &amp;Onderwijs</a:t>
            </a:r>
            <a:endParaRPr lang="nl-NL" altLang="nl-NL" sz="1800" dirty="0">
              <a:solidFill>
                <a:schemeClr val="accent2">
                  <a:lumMod val="50000"/>
                </a:schemeClr>
              </a:solidFill>
              <a:latin typeface="Verdana" panose="020B0604030504040204" pitchFamily="34" charset="0"/>
              <a:ea typeface="Verdana" panose="020B0604030504040204" pitchFamily="34" charset="0"/>
            </a:endParaRPr>
          </a:p>
          <a:p>
            <a:pPr marL="342265" indent="-342265">
              <a:buFont typeface="Courier New" panose="02070309020205020404" pitchFamily="49" charset="0"/>
              <a:buChar char="o"/>
            </a:pPr>
            <a:r>
              <a:rPr lang="nl-NL" altLang="nl-NL" sz="1800" dirty="0">
                <a:solidFill>
                  <a:schemeClr val="accent2">
                    <a:lumMod val="50000"/>
                  </a:schemeClr>
                </a:solidFill>
                <a:latin typeface="Verdana" panose="020B0604030504040204" pitchFamily="34" charset="0"/>
              </a:rPr>
              <a:t>Taal &amp; Communicatie</a:t>
            </a:r>
            <a:endParaRPr lang="nl-NL" altLang="nl-NL" sz="1800" dirty="0">
              <a:solidFill>
                <a:schemeClr val="accent2">
                  <a:lumMod val="50000"/>
                </a:schemeClr>
              </a:solidFill>
              <a:latin typeface="Verdana" panose="020B0604030504040204" pitchFamily="34" charset="0"/>
              <a:ea typeface="Verdana" panose="020B0604030504040204" pitchFamily="34" charset="0"/>
            </a:endParaRPr>
          </a:p>
          <a:p>
            <a:pPr marL="342265" indent="-342265">
              <a:buFont typeface="Courier New" panose="02070309020205020404" pitchFamily="49" charset="0"/>
              <a:buChar char="o"/>
            </a:pPr>
            <a:r>
              <a:rPr lang="nl-NL" altLang="nl-NL" sz="1800" dirty="0">
                <a:solidFill>
                  <a:schemeClr val="accent2">
                    <a:lumMod val="50000"/>
                  </a:schemeClr>
                </a:solidFill>
                <a:latin typeface="Verdana" panose="020B0604030504040204" pitchFamily="34" charset="0"/>
              </a:rPr>
              <a:t>Cultuur &amp;  Kunst</a:t>
            </a:r>
            <a:endParaRPr lang="nl-NL" altLang="nl-NL" sz="1800" dirty="0">
              <a:solidFill>
                <a:schemeClr val="accent2">
                  <a:lumMod val="50000"/>
                </a:schemeClr>
              </a:solidFill>
              <a:latin typeface="Verdana" panose="020B0604030504040204" pitchFamily="34" charset="0"/>
              <a:ea typeface="Verdana" panose="020B0604030504040204" pitchFamily="34" charset="0"/>
            </a:endParaRPr>
          </a:p>
          <a:p>
            <a:pPr marL="342265" indent="-342265">
              <a:buFont typeface="Courier New" panose="02070309020205020404" pitchFamily="49" charset="0"/>
              <a:buChar char="o"/>
            </a:pPr>
            <a:r>
              <a:rPr lang="nl-NL" altLang="nl-NL" sz="1800" dirty="0">
                <a:solidFill>
                  <a:schemeClr val="accent2">
                    <a:lumMod val="50000"/>
                  </a:schemeClr>
                </a:solidFill>
                <a:latin typeface="Verdana" panose="020B0604030504040204" pitchFamily="34" charset="0"/>
              </a:rPr>
              <a:t>Gedrag &amp; Maatschappij</a:t>
            </a:r>
            <a:endParaRPr lang="nl-NL" altLang="nl-NL" sz="1800" dirty="0">
              <a:solidFill>
                <a:schemeClr val="accent2">
                  <a:lumMod val="50000"/>
                </a:schemeClr>
              </a:solidFill>
              <a:latin typeface="Verdana" panose="020B0604030504040204" pitchFamily="34" charset="0"/>
              <a:ea typeface="Verdana" panose="020B0604030504040204" pitchFamily="34" charset="0"/>
            </a:endParaRPr>
          </a:p>
          <a:p>
            <a:pPr marL="342265" indent="-342265">
              <a:buFont typeface="Courier New" panose="02070309020205020404" pitchFamily="49" charset="0"/>
              <a:buChar char="o"/>
            </a:pPr>
            <a:r>
              <a:rPr lang="nl-NL" altLang="nl-NL" sz="1800" dirty="0">
                <a:solidFill>
                  <a:schemeClr val="accent2">
                    <a:lumMod val="50000"/>
                  </a:schemeClr>
                </a:solidFill>
                <a:ea typeface="Verdana"/>
              </a:rPr>
              <a:t>Rechten  </a:t>
            </a:r>
          </a:p>
          <a:p>
            <a:pPr marL="342265" indent="-342265">
              <a:buFont typeface="Courier New" panose="02070309020205020404" pitchFamily="49" charset="0"/>
              <a:buChar char="o"/>
            </a:pPr>
            <a:r>
              <a:rPr lang="nl-NL" altLang="nl-NL" sz="1800" dirty="0">
                <a:solidFill>
                  <a:schemeClr val="accent2">
                    <a:lumMod val="50000"/>
                  </a:schemeClr>
                </a:solidFill>
                <a:ea typeface="Verdana"/>
              </a:rPr>
              <a:t>Bestuur &amp; Beleid</a:t>
            </a:r>
            <a:endParaRPr lang="nl-NL" dirty="0">
              <a:solidFill>
                <a:schemeClr val="accent2">
                  <a:lumMod val="50000"/>
                </a:schemeClr>
              </a:solidFill>
            </a:endParaRPr>
          </a:p>
          <a:p>
            <a:pPr marL="342265" indent="-342265">
              <a:buFont typeface="Courier New" panose="02070309020205020404" pitchFamily="49" charset="0"/>
              <a:buChar char="o"/>
            </a:pPr>
            <a:r>
              <a:rPr lang="nl-NL" altLang="nl-NL" sz="1800" dirty="0">
                <a:solidFill>
                  <a:schemeClr val="accent2">
                    <a:lumMod val="50000"/>
                  </a:schemeClr>
                </a:solidFill>
                <a:ea typeface="Verdana"/>
              </a:rPr>
              <a:t>Filosofie/Theologie/Geschiedenis</a:t>
            </a:r>
            <a:endParaRPr lang="nl-NL" altLang="nl-NL" sz="1800" dirty="0">
              <a:solidFill>
                <a:schemeClr val="accent2">
                  <a:lumMod val="50000"/>
                </a:schemeClr>
              </a:solidFill>
              <a:latin typeface="Verdana" panose="020B0604030504040204" pitchFamily="34" charset="0"/>
              <a:ea typeface="Verdana"/>
            </a:endParaRPr>
          </a:p>
          <a:p>
            <a:pPr marL="342265" indent="-342265">
              <a:buFont typeface="Courier New" panose="02070309020205020404" pitchFamily="49" charset="0"/>
              <a:buChar char="o"/>
            </a:pPr>
            <a:r>
              <a:rPr lang="nl-NL" altLang="nl-NL" sz="1800" dirty="0">
                <a:solidFill>
                  <a:schemeClr val="accent2">
                    <a:lumMod val="50000"/>
                  </a:schemeClr>
                </a:solidFill>
                <a:latin typeface="Verdana" panose="020B0604030504040204" pitchFamily="34" charset="0"/>
              </a:rPr>
              <a:t>Media/Journalistiek</a:t>
            </a:r>
            <a:endParaRPr lang="nl-NL" altLang="nl-NL" sz="1800" dirty="0">
              <a:solidFill>
                <a:schemeClr val="accent2">
                  <a:lumMod val="50000"/>
                </a:schemeClr>
              </a:solidFill>
              <a:latin typeface="Verdana" panose="020B0604030504040204" pitchFamily="34" charset="0"/>
              <a:ea typeface="Verdana" panose="020B0604030504040204" pitchFamily="34" charset="0"/>
            </a:endParaRPr>
          </a:p>
          <a:p>
            <a:pPr marL="342265" indent="-342265"/>
            <a:endParaRPr lang="nl-NL" sz="1800" dirty="0">
              <a:ea typeface="Verdana"/>
            </a:endParaRPr>
          </a:p>
        </p:txBody>
      </p:sp>
      <p:pic>
        <p:nvPicPr>
          <p:cNvPr id="7" name="Afbeelding 6" descr="Abstracte golven">
            <a:extLst>
              <a:ext uri="{FF2B5EF4-FFF2-40B4-BE49-F238E27FC236}">
                <a16:creationId xmlns:a16="http://schemas.microsoft.com/office/drawing/2014/main" id="{11F43698-89BE-43CD-A5C4-3B29CEA0B921}"/>
              </a:ext>
            </a:extLst>
          </p:cNvPr>
          <p:cNvPicPr>
            <a:picLocks noChangeAspect="1"/>
          </p:cNvPicPr>
          <p:nvPr/>
        </p:nvPicPr>
        <p:blipFill rotWithShape="1">
          <a:blip r:embed="rId3">
            <a:extLst>
              <a:ext uri="{28A0092B-C50C-407E-A947-70E740481C1C}">
                <a14:useLocalDpi xmlns:a14="http://schemas.microsoft.com/office/drawing/2010/main" val="0"/>
              </a:ext>
            </a:extLst>
          </a:blip>
          <a:srcRect l="16756" r="39262"/>
          <a:stretch/>
        </p:blipFill>
        <p:spPr>
          <a:xfrm>
            <a:off x="0" y="-7761"/>
            <a:ext cx="2915816" cy="5143500"/>
          </a:xfrm>
          <a:prstGeom prst="rect">
            <a:avLst/>
          </a:prstGeom>
        </p:spPr>
      </p:pic>
      <p:pic>
        <p:nvPicPr>
          <p:cNvPr id="4" name="Afbeelding 3">
            <a:extLst>
              <a:ext uri="{FF2B5EF4-FFF2-40B4-BE49-F238E27FC236}">
                <a16:creationId xmlns:a16="http://schemas.microsoft.com/office/drawing/2014/main" id="{6686F006-1287-494B-B587-5D8A4BC60FB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583" r="34565"/>
          <a:stretch/>
        </p:blipFill>
        <p:spPr>
          <a:xfrm>
            <a:off x="0" y="-7761"/>
            <a:ext cx="2915816" cy="5143500"/>
          </a:xfrm>
          <a:prstGeom prst="rect">
            <a:avLst/>
          </a:prstGeom>
        </p:spPr>
      </p:pic>
    </p:spTree>
    <p:extLst>
      <p:ext uri="{BB962C8B-B14F-4D97-AF65-F5344CB8AC3E}">
        <p14:creationId xmlns:p14="http://schemas.microsoft.com/office/powerpoint/2010/main" val="342396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3325937" y="316399"/>
            <a:ext cx="4118683" cy="442035"/>
          </a:xfrm>
          <a:noFill/>
        </p:spPr>
        <p:txBody>
          <a:bodyPr/>
          <a:lstStyle/>
          <a:p>
            <a:r>
              <a:rPr lang="en-US" altLang="nl-NL" sz="2400" dirty="0" err="1">
                <a:solidFill>
                  <a:srgbClr val="C00000"/>
                </a:solidFill>
                <a:latin typeface="Verdana" pitchFamily="34" charset="0"/>
              </a:rPr>
              <a:t>Cultuur</a:t>
            </a:r>
            <a:r>
              <a:rPr lang="en-US" altLang="nl-NL" sz="2400" dirty="0">
                <a:solidFill>
                  <a:srgbClr val="C00000"/>
                </a:solidFill>
                <a:latin typeface="Verdana" pitchFamily="34" charset="0"/>
              </a:rPr>
              <a:t> &amp; </a:t>
            </a:r>
            <a:r>
              <a:rPr lang="en-US" altLang="nl-NL" sz="2400" dirty="0" err="1">
                <a:solidFill>
                  <a:srgbClr val="C00000"/>
                </a:solidFill>
                <a:latin typeface="Verdana" pitchFamily="34" charset="0"/>
              </a:rPr>
              <a:t>Maatschappij</a:t>
            </a:r>
            <a:endParaRPr lang="nl-NL" sz="2400" dirty="0">
              <a:solidFill>
                <a:srgbClr val="C00000"/>
              </a:solidFill>
            </a:endParaRPr>
          </a:p>
        </p:txBody>
      </p:sp>
      <p:sp>
        <p:nvSpPr>
          <p:cNvPr id="2" name="Tekstvak 1">
            <a:extLst>
              <a:ext uri="{FF2B5EF4-FFF2-40B4-BE49-F238E27FC236}">
                <a16:creationId xmlns:a16="http://schemas.microsoft.com/office/drawing/2014/main" id="{327B664B-A604-4769-A930-91946092443A}"/>
              </a:ext>
            </a:extLst>
          </p:cNvPr>
          <p:cNvSpPr txBox="1"/>
          <p:nvPr/>
        </p:nvSpPr>
        <p:spPr>
          <a:xfrm>
            <a:off x="3239506" y="1081976"/>
            <a:ext cx="4824536" cy="3745125"/>
          </a:xfrm>
          <a:prstGeom prst="rect">
            <a:avLst/>
          </a:prstGeom>
          <a:noFill/>
        </p:spPr>
        <p:txBody>
          <a:bodyPr wrap="square" bIns="0" rtlCol="0">
            <a:noAutofit/>
          </a:bodyPr>
          <a:lstStyle/>
          <a:p>
            <a:r>
              <a:rPr lang="nl-NL" sz="1600" b="1" dirty="0">
                <a:solidFill>
                  <a:schemeClr val="accent2">
                    <a:lumMod val="50000"/>
                  </a:schemeClr>
                </a:solidFill>
                <a:latin typeface="Verdana"/>
                <a:cs typeface="Verdana"/>
              </a:rPr>
              <a:t>Profielvakken </a:t>
            </a:r>
          </a:p>
          <a:p>
            <a:pPr>
              <a:spcBef>
                <a:spcPts val="600"/>
              </a:spcBef>
            </a:pPr>
            <a:r>
              <a:rPr lang="nl-NL" sz="1600" dirty="0">
                <a:solidFill>
                  <a:schemeClr val="accent2">
                    <a:lumMod val="50000"/>
                  </a:schemeClr>
                </a:solidFill>
                <a:latin typeface="Verdana"/>
                <a:cs typeface="Verdana"/>
                <a:sym typeface="Webdings" panose="05030102010509060703" pitchFamily="18" charset="2"/>
              </a:rPr>
              <a:t> </a:t>
            </a:r>
            <a:r>
              <a:rPr lang="nl-NL" sz="1600" dirty="0">
                <a:solidFill>
                  <a:schemeClr val="accent2">
                    <a:lumMod val="50000"/>
                  </a:schemeClr>
                </a:solidFill>
                <a:latin typeface="Verdana"/>
                <a:cs typeface="Verdana"/>
              </a:rPr>
              <a:t>Geschiedenis</a:t>
            </a:r>
          </a:p>
          <a:p>
            <a:pPr>
              <a:spcBef>
                <a:spcPts val="600"/>
              </a:spcBef>
            </a:pPr>
            <a:r>
              <a:rPr lang="nl-NL" sz="1600" dirty="0">
                <a:solidFill>
                  <a:schemeClr val="accent2">
                    <a:lumMod val="50000"/>
                  </a:schemeClr>
                </a:solidFill>
                <a:latin typeface="Verdana"/>
                <a:cs typeface="Verdana"/>
                <a:sym typeface="Webdings" panose="05030102010509060703" pitchFamily="18" charset="2"/>
              </a:rPr>
              <a:t> </a:t>
            </a:r>
            <a:r>
              <a:rPr lang="nl-NL" sz="1600" dirty="0">
                <a:solidFill>
                  <a:schemeClr val="accent2">
                    <a:lumMod val="50000"/>
                  </a:schemeClr>
                </a:solidFill>
                <a:latin typeface="Verdana"/>
                <a:cs typeface="Verdana"/>
              </a:rPr>
              <a:t>Wiskunde A/C</a:t>
            </a:r>
          </a:p>
          <a:p>
            <a:pPr>
              <a:spcBef>
                <a:spcPts val="600"/>
              </a:spcBef>
            </a:pPr>
            <a:endParaRPr lang="nl-NL" sz="1000" dirty="0">
              <a:solidFill>
                <a:schemeClr val="accent2">
                  <a:lumMod val="50000"/>
                </a:schemeClr>
              </a:solidFill>
              <a:latin typeface="Verdana"/>
              <a:cs typeface="Verdana"/>
            </a:endParaRPr>
          </a:p>
          <a:p>
            <a:pPr>
              <a:spcBef>
                <a:spcPts val="600"/>
              </a:spcBef>
            </a:pPr>
            <a:r>
              <a:rPr lang="nl-NL" sz="1600" b="1" dirty="0" err="1">
                <a:solidFill>
                  <a:schemeClr val="accent2">
                    <a:lumMod val="50000"/>
                  </a:schemeClr>
                </a:solidFill>
                <a:latin typeface="Verdana"/>
                <a:cs typeface="Verdana"/>
              </a:rPr>
              <a:t>Maatschappijvak</a:t>
            </a:r>
            <a:r>
              <a:rPr lang="nl-NL" sz="1600" b="1" dirty="0">
                <a:solidFill>
                  <a:schemeClr val="accent2">
                    <a:lumMod val="50000"/>
                  </a:schemeClr>
                </a:solidFill>
                <a:latin typeface="Verdana"/>
                <a:cs typeface="Verdana"/>
              </a:rPr>
              <a:t>: 1 kiezen</a:t>
            </a:r>
          </a:p>
          <a:p>
            <a:pPr>
              <a:spcBef>
                <a:spcPts val="600"/>
              </a:spcBef>
            </a:pPr>
            <a:r>
              <a:rPr lang="nl-NL" sz="1600" dirty="0">
                <a:solidFill>
                  <a:schemeClr val="accent2">
                    <a:lumMod val="50000"/>
                  </a:schemeClr>
                </a:solidFill>
                <a:latin typeface="Verdana"/>
                <a:cs typeface="Verdana"/>
                <a:sym typeface="Webdings" panose="05030102010509060703" pitchFamily="18" charset="2"/>
              </a:rPr>
              <a:t> </a:t>
            </a:r>
            <a:r>
              <a:rPr lang="nl-NL" sz="1600" dirty="0">
                <a:solidFill>
                  <a:schemeClr val="accent2">
                    <a:lumMod val="50000"/>
                  </a:schemeClr>
                </a:solidFill>
                <a:latin typeface="Verdana"/>
                <a:cs typeface="Verdana"/>
              </a:rPr>
              <a:t>Aardrijkskunde</a:t>
            </a:r>
          </a:p>
          <a:p>
            <a:pPr>
              <a:spcBef>
                <a:spcPts val="600"/>
              </a:spcBef>
            </a:pPr>
            <a:r>
              <a:rPr lang="nl-NL" sz="1600" dirty="0">
                <a:solidFill>
                  <a:schemeClr val="accent2">
                    <a:lumMod val="50000"/>
                  </a:schemeClr>
                </a:solidFill>
                <a:latin typeface="Verdana"/>
                <a:cs typeface="Verdana"/>
                <a:sym typeface="Webdings" panose="05030102010509060703" pitchFamily="18" charset="2"/>
              </a:rPr>
              <a:t> </a:t>
            </a:r>
            <a:r>
              <a:rPr lang="nl-NL" sz="1600" dirty="0">
                <a:solidFill>
                  <a:schemeClr val="accent2">
                    <a:lumMod val="50000"/>
                  </a:schemeClr>
                </a:solidFill>
                <a:latin typeface="Verdana"/>
                <a:cs typeface="Verdana"/>
              </a:rPr>
              <a:t>Economie</a:t>
            </a:r>
          </a:p>
          <a:p>
            <a:pPr>
              <a:spcBef>
                <a:spcPts val="600"/>
              </a:spcBef>
            </a:pPr>
            <a:endParaRPr lang="nl-NL" sz="1000" dirty="0">
              <a:solidFill>
                <a:schemeClr val="accent2">
                  <a:lumMod val="50000"/>
                </a:schemeClr>
              </a:solidFill>
              <a:latin typeface="Verdana"/>
              <a:cs typeface="Verdana"/>
            </a:endParaRPr>
          </a:p>
          <a:p>
            <a:pPr>
              <a:spcBef>
                <a:spcPts val="600"/>
              </a:spcBef>
            </a:pPr>
            <a:r>
              <a:rPr lang="nl-NL" sz="1600" b="1" dirty="0">
                <a:solidFill>
                  <a:schemeClr val="accent2">
                    <a:lumMod val="50000"/>
                  </a:schemeClr>
                </a:solidFill>
                <a:latin typeface="Verdana"/>
                <a:cs typeface="Verdana"/>
              </a:rPr>
              <a:t>Cultuurvak: 1 kiezen</a:t>
            </a:r>
          </a:p>
          <a:p>
            <a:pPr>
              <a:spcBef>
                <a:spcPts val="600"/>
              </a:spcBef>
            </a:pPr>
            <a:r>
              <a:rPr lang="nl-NL" sz="1600" dirty="0">
                <a:solidFill>
                  <a:schemeClr val="accent2">
                    <a:lumMod val="50000"/>
                  </a:schemeClr>
                </a:solidFill>
                <a:latin typeface="Verdana"/>
                <a:cs typeface="Verdana"/>
                <a:sym typeface="Webdings" panose="05030102010509060703" pitchFamily="18" charset="2"/>
              </a:rPr>
              <a:t> </a:t>
            </a:r>
            <a:r>
              <a:rPr lang="nl-NL" sz="1600" dirty="0">
                <a:solidFill>
                  <a:schemeClr val="accent2">
                    <a:lumMod val="50000"/>
                  </a:schemeClr>
                </a:solidFill>
                <a:latin typeface="Verdana"/>
                <a:cs typeface="Verdana"/>
              </a:rPr>
              <a:t>Frans</a:t>
            </a:r>
          </a:p>
          <a:p>
            <a:pPr>
              <a:spcBef>
                <a:spcPts val="600"/>
              </a:spcBef>
            </a:pPr>
            <a:r>
              <a:rPr lang="nl-NL" sz="1600" dirty="0">
                <a:solidFill>
                  <a:schemeClr val="accent2">
                    <a:lumMod val="50000"/>
                  </a:schemeClr>
                </a:solidFill>
                <a:latin typeface="Verdana"/>
                <a:cs typeface="Verdana"/>
                <a:sym typeface="Webdings" panose="05030102010509060703" pitchFamily="18" charset="2"/>
              </a:rPr>
              <a:t> </a:t>
            </a:r>
            <a:r>
              <a:rPr lang="nl-NL" sz="1600" dirty="0">
                <a:solidFill>
                  <a:schemeClr val="accent2">
                    <a:lumMod val="50000"/>
                  </a:schemeClr>
                </a:solidFill>
                <a:latin typeface="Verdana"/>
                <a:cs typeface="Verdana"/>
              </a:rPr>
              <a:t>Duits</a:t>
            </a:r>
          </a:p>
          <a:p>
            <a:pPr>
              <a:spcBef>
                <a:spcPts val="600"/>
              </a:spcBef>
            </a:pPr>
            <a:r>
              <a:rPr lang="nl-NL" sz="1600" dirty="0">
                <a:solidFill>
                  <a:schemeClr val="accent2">
                    <a:lumMod val="50000"/>
                  </a:schemeClr>
                </a:solidFill>
                <a:latin typeface="Verdana"/>
                <a:cs typeface="Verdana"/>
                <a:sym typeface="Webdings" panose="05030102010509060703" pitchFamily="18" charset="2"/>
              </a:rPr>
              <a:t> </a:t>
            </a:r>
            <a:r>
              <a:rPr lang="nl-NL" sz="1600" dirty="0">
                <a:solidFill>
                  <a:schemeClr val="accent2">
                    <a:lumMod val="50000"/>
                  </a:schemeClr>
                </a:solidFill>
                <a:latin typeface="Verdana"/>
                <a:cs typeface="Verdana"/>
              </a:rPr>
              <a:t>Filosofie</a:t>
            </a:r>
          </a:p>
        </p:txBody>
      </p:sp>
      <p:pic>
        <p:nvPicPr>
          <p:cNvPr id="13" name="Afbeelding 12" descr="Veelkleurige krijtjes">
            <a:extLst>
              <a:ext uri="{FF2B5EF4-FFF2-40B4-BE49-F238E27FC236}">
                <a16:creationId xmlns:a16="http://schemas.microsoft.com/office/drawing/2014/main" id="{AC356F4A-46A8-4F59-B135-219AE7BF4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309"/>
          <a:stretch/>
        </p:blipFill>
        <p:spPr>
          <a:xfrm>
            <a:off x="179518" y="3631007"/>
            <a:ext cx="2527767" cy="1317012"/>
          </a:xfrm>
          <a:prstGeom prst="rect">
            <a:avLst/>
          </a:prstGeom>
        </p:spPr>
      </p:pic>
      <p:pic>
        <p:nvPicPr>
          <p:cNvPr id="1026" name="Picture 2" descr="Start je les met lezen: een rustig begin - Lezenslessen">
            <a:extLst>
              <a:ext uri="{FF2B5EF4-FFF2-40B4-BE49-F238E27FC236}">
                <a16:creationId xmlns:a16="http://schemas.microsoft.com/office/drawing/2014/main" id="{D6D27542-C660-4C34-B29A-510D0248891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332" b="22841"/>
          <a:stretch/>
        </p:blipFill>
        <p:spPr bwMode="auto">
          <a:xfrm>
            <a:off x="186999" y="1979829"/>
            <a:ext cx="2520280" cy="14354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spireer mensen na een opleiding sociaal werk | Curio">
            <a:extLst>
              <a:ext uri="{FF2B5EF4-FFF2-40B4-BE49-F238E27FC236}">
                <a16:creationId xmlns:a16="http://schemas.microsoft.com/office/drawing/2014/main" id="{1EC2AA36-393E-439E-AAEE-1216AD2DE27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18" r="11288" b="22543"/>
          <a:stretch/>
        </p:blipFill>
        <p:spPr bwMode="auto">
          <a:xfrm flipH="1">
            <a:off x="179512" y="324337"/>
            <a:ext cx="2520280" cy="143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04334"/>
      </p:ext>
    </p:extLst>
  </p:cSld>
  <p:clrMapOvr>
    <a:masterClrMapping/>
  </p:clrMapOvr>
</p:sld>
</file>

<file path=ppt/theme/theme1.xml><?xml version="1.0" encoding="utf-8"?>
<a:theme xmlns:a="http://schemas.openxmlformats.org/drawingml/2006/main" name="RSG 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782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bIns="0" rtlCol="0">
        <a:normAutofit/>
      </a:bodyPr>
      <a:lstStyle>
        <a:defPPr>
          <a:defRPr sz="1000" dirty="0">
            <a:solidFill>
              <a:srgbClr val="8D8E8D"/>
            </a:solidFill>
            <a:latin typeface="Verdana"/>
            <a:cs typeface="Verdan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B38E1186740040BFD4680CD0E63100" ma:contentTypeVersion="12" ma:contentTypeDescription="Een nieuw document maken." ma:contentTypeScope="" ma:versionID="637a832b6bb580394e4510b39aa774af">
  <xsd:schema xmlns:xsd="http://www.w3.org/2001/XMLSchema" xmlns:xs="http://www.w3.org/2001/XMLSchema" xmlns:p="http://schemas.microsoft.com/office/2006/metadata/properties" xmlns:ns2="7353d1da-055d-43dd-b0ef-17f298aae615" xmlns:ns3="af0c6135-1291-49dd-a8cf-4419406d0335" targetNamespace="http://schemas.microsoft.com/office/2006/metadata/properties" ma:root="true" ma:fieldsID="af4fcfd90a22f8bc741bfb4d1354f0e0" ns2:_="" ns3:_="">
    <xsd:import namespace="7353d1da-055d-43dd-b0ef-17f298aae615"/>
    <xsd:import namespace="af0c6135-1291-49dd-a8cf-4419406d03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3d1da-055d-43dd-b0ef-17f298aae6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0c6135-1291-49dd-a8cf-4419406d0335"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B150B0-EA36-48D4-AE32-B2B28758BCE0}">
  <ds:schemaRefs>
    <ds:schemaRef ds:uri="http://schemas.microsoft.com/office/infopath/2007/PartnerControls"/>
    <ds:schemaRef ds:uri="7353d1da-055d-43dd-b0ef-17f298aae615"/>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af0c6135-1291-49dd-a8cf-4419406d0335"/>
    <ds:schemaRef ds:uri="http://purl.org/dc/dcmitype/"/>
    <ds:schemaRef ds:uri="http://www.w3.org/XML/1998/namespace"/>
  </ds:schemaRefs>
</ds:datastoreItem>
</file>

<file path=customXml/itemProps2.xml><?xml version="1.0" encoding="utf-8"?>
<ds:datastoreItem xmlns:ds="http://schemas.openxmlformats.org/officeDocument/2006/customXml" ds:itemID="{9B126CDA-FF60-4307-8A3B-17E6A614814E}">
  <ds:schemaRefs>
    <ds:schemaRef ds:uri="http://schemas.microsoft.com/sharepoint/v3/contenttype/forms"/>
  </ds:schemaRefs>
</ds:datastoreItem>
</file>

<file path=customXml/itemProps3.xml><?xml version="1.0" encoding="utf-8"?>
<ds:datastoreItem xmlns:ds="http://schemas.openxmlformats.org/officeDocument/2006/customXml" ds:itemID="{2F3C24B3-5908-4449-9125-78CC4C84609F}">
  <ds:schemaRefs>
    <ds:schemaRef ds:uri="7353d1da-055d-43dd-b0ef-17f298aae615"/>
    <ds:schemaRef ds:uri="af0c6135-1291-49dd-a8cf-4419406d0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634</TotalTime>
  <Words>2723</Words>
  <Application>Microsoft Office PowerPoint</Application>
  <PresentationFormat>Diavoorstelling (16:9)</PresentationFormat>
  <Paragraphs>443</Paragraphs>
  <Slides>23</Slides>
  <Notes>23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Arial</vt:lpstr>
      <vt:lpstr>Arial,Sans-Serif</vt:lpstr>
      <vt:lpstr>Calibri</vt:lpstr>
      <vt:lpstr>Courier New</vt:lpstr>
      <vt:lpstr>Verdana</vt:lpstr>
      <vt:lpstr>Wingdings</vt:lpstr>
      <vt:lpstr>Wingdings,Sans-Serif</vt:lpstr>
      <vt:lpstr>RSG thema</vt:lpstr>
      <vt:lpstr>Profielkeuzevoorlichting</vt:lpstr>
      <vt:lpstr>PowerPoint-presentatie</vt:lpstr>
      <vt:lpstr>Het Profielkeuzeproces</vt:lpstr>
      <vt:lpstr>Loopbaan Oriëntatie en Begeleiding</vt:lpstr>
      <vt:lpstr>Opbouw profiel</vt:lpstr>
      <vt:lpstr>PowerPoint-presentatie</vt:lpstr>
      <vt:lpstr>De profielen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Vrij keuzevak: kies 1 vak</vt:lpstr>
      <vt:lpstr>Vrij keuzevak: kies 1 vak</vt:lpstr>
      <vt:lpstr>  Extra vak</vt:lpstr>
      <vt:lpstr>Nieuwe (onbekende) vakken</vt:lpstr>
      <vt:lpstr>PowerPoint-presentatie</vt:lpstr>
      <vt:lpstr>Belangrijke data/activeiten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Profielkeuzevoorlichting</dc:title>
  <dc:creator>Michaele Eijsink</dc:creator>
  <cp:lastModifiedBy>Michaele Eijsink</cp:lastModifiedBy>
  <cp:revision>554</cp:revision>
  <cp:lastPrinted>2020-11-23T14:31:12Z</cp:lastPrinted>
  <dcterms:created xsi:type="dcterms:W3CDTF">2020-09-16T14:32:26Z</dcterms:created>
  <dcterms:modified xsi:type="dcterms:W3CDTF">2020-11-24T08:33:29Z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0x0101002DB38E1186740040BFD4680CD0E63100</vt:lpwstr>
  </property>
</Properties>
</file>